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9" r:id="rId2"/>
    <p:sldId id="450" r:id="rId3"/>
    <p:sldId id="451" r:id="rId4"/>
    <p:sldId id="452" r:id="rId5"/>
    <p:sldId id="453" r:id="rId6"/>
    <p:sldId id="456" r:id="rId7"/>
    <p:sldId id="458" r:id="rId8"/>
    <p:sldId id="461" r:id="rId9"/>
    <p:sldId id="457" r:id="rId10"/>
    <p:sldId id="459" r:id="rId11"/>
    <p:sldId id="460" r:id="rId12"/>
    <p:sldId id="462" r:id="rId13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3F3"/>
    <a:srgbClr val="007B9D"/>
    <a:srgbClr val="FAFAFA"/>
    <a:srgbClr val="35BCB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F9F4C9-E76A-4C32-8E11-FDD16A35CACF}" v="743" dt="2019-07-12T13:58:26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5335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fill Björnsson" userId="49e45840-a500-4141-ad91-360c79a763be" providerId="ADAL" clId="{F6F9F4C9-E76A-4C32-8E11-FDD16A35CACF}"/>
    <pc:docChg chg="delSld modSld">
      <pc:chgData name="Vífill Björnsson" userId="49e45840-a500-4141-ad91-360c79a763be" providerId="ADAL" clId="{F6F9F4C9-E76A-4C32-8E11-FDD16A35CACF}" dt="2019-07-12T13:58:26.735" v="4" actId="20577"/>
      <pc:docMkLst>
        <pc:docMk/>
      </pc:docMkLst>
      <pc:sldChg chg="del">
        <pc:chgData name="Vífill Björnsson" userId="49e45840-a500-4141-ad91-360c79a763be" providerId="ADAL" clId="{F6F9F4C9-E76A-4C32-8E11-FDD16A35CACF}" dt="2019-07-12T13:58:03.350" v="0" actId="2696"/>
        <pc:sldMkLst>
          <pc:docMk/>
          <pc:sldMk cId="1267885370" sldId="454"/>
        </pc:sldMkLst>
      </pc:sldChg>
      <pc:sldChg chg="modSp">
        <pc:chgData name="Vífill Björnsson" userId="49e45840-a500-4141-ad91-360c79a763be" providerId="ADAL" clId="{F6F9F4C9-E76A-4C32-8E11-FDD16A35CACF}" dt="2019-07-12T13:58:26.735" v="4" actId="20577"/>
        <pc:sldMkLst>
          <pc:docMk/>
          <pc:sldMk cId="2290117236" sldId="461"/>
        </pc:sldMkLst>
        <pc:spChg chg="mod">
          <ac:chgData name="Vífill Björnsson" userId="49e45840-a500-4141-ad91-360c79a763be" providerId="ADAL" clId="{F6F9F4C9-E76A-4C32-8E11-FDD16A35CACF}" dt="2019-07-12T13:58:26.735" v="4" actId="20577"/>
          <ac:spMkLst>
            <pc:docMk/>
            <pc:sldMk cId="2290117236" sldId="461"/>
            <ac:spMk id="11" creationId="{AF9DB7F9-6A72-4082-867C-9917EC6E9826}"/>
          </ac:spMkLst>
        </pc:spChg>
      </pc:sldChg>
    </pc:docChg>
  </pc:docChgLst>
  <pc:docChgLst>
    <pc:chgData name="Vífill Björnsson" userId="49e45840-a500-4141-ad91-360c79a763be" providerId="ADAL" clId="{F1399EA9-720F-4322-94C6-1216717EEA28}"/>
    <pc:docChg chg="undo custSel addSld delSld modSld sldOrd">
      <pc:chgData name="Vífill Björnsson" userId="49e45840-a500-4141-ad91-360c79a763be" providerId="ADAL" clId="{F1399EA9-720F-4322-94C6-1216717EEA28}" dt="2019-07-12T13:25:48.377" v="835" actId="478"/>
      <pc:docMkLst>
        <pc:docMk/>
      </pc:docMkLst>
      <pc:sldChg chg="addSp modSp">
        <pc:chgData name="Vífill Björnsson" userId="49e45840-a500-4141-ad91-360c79a763be" providerId="ADAL" clId="{F1399EA9-720F-4322-94C6-1216717EEA28}" dt="2019-07-12T13:18:09.071" v="815" actId="1076"/>
        <pc:sldMkLst>
          <pc:docMk/>
          <pc:sldMk cId="1972006987" sldId="279"/>
        </pc:sldMkLst>
        <pc:spChg chg="add mod">
          <ac:chgData name="Vífill Björnsson" userId="49e45840-a500-4141-ad91-360c79a763be" providerId="ADAL" clId="{F1399EA9-720F-4322-94C6-1216717EEA28}" dt="2019-07-12T13:18:09.071" v="815" actId="1076"/>
          <ac:spMkLst>
            <pc:docMk/>
            <pc:sldMk cId="1972006987" sldId="279"/>
            <ac:spMk id="4" creationId="{5849CD19-68BB-4438-A15B-11D328C6C443}"/>
          </ac:spMkLst>
        </pc:spChg>
        <pc:spChg chg="mod">
          <ac:chgData name="Vífill Björnsson" userId="49e45840-a500-4141-ad91-360c79a763be" providerId="ADAL" clId="{F1399EA9-720F-4322-94C6-1216717EEA28}" dt="2019-07-12T13:17:57.532" v="813" actId="20577"/>
          <ac:spMkLst>
            <pc:docMk/>
            <pc:sldMk cId="1972006987" sldId="279"/>
            <ac:spMk id="5" creationId="{B2651E1F-5E19-42AC-B8FE-F37D2CAF9531}"/>
          </ac:spMkLst>
        </pc:spChg>
      </pc:sldChg>
      <pc:sldChg chg="del">
        <pc:chgData name="Vífill Björnsson" userId="49e45840-a500-4141-ad91-360c79a763be" providerId="ADAL" clId="{F1399EA9-720F-4322-94C6-1216717EEA28}" dt="2019-07-12T13:08:31.224" v="28" actId="2696"/>
        <pc:sldMkLst>
          <pc:docMk/>
          <pc:sldMk cId="2522824214" sldId="304"/>
        </pc:sldMkLst>
      </pc:sldChg>
      <pc:sldChg chg="del">
        <pc:chgData name="Vífill Björnsson" userId="49e45840-a500-4141-ad91-360c79a763be" providerId="ADAL" clId="{F1399EA9-720F-4322-94C6-1216717EEA28}" dt="2019-07-12T13:08:30.961" v="20" actId="2696"/>
        <pc:sldMkLst>
          <pc:docMk/>
          <pc:sldMk cId="1251995018" sldId="327"/>
        </pc:sldMkLst>
      </pc:sldChg>
      <pc:sldChg chg="del">
        <pc:chgData name="Vífill Björnsson" userId="49e45840-a500-4141-ad91-360c79a763be" providerId="ADAL" clId="{F1399EA9-720F-4322-94C6-1216717EEA28}" dt="2019-07-12T13:08:30.236" v="1" actId="2696"/>
        <pc:sldMkLst>
          <pc:docMk/>
          <pc:sldMk cId="1071249183" sldId="328"/>
        </pc:sldMkLst>
      </pc:sldChg>
      <pc:sldChg chg="del">
        <pc:chgData name="Vífill Björnsson" userId="49e45840-a500-4141-ad91-360c79a763be" providerId="ADAL" clId="{F1399EA9-720F-4322-94C6-1216717EEA28}" dt="2019-07-12T13:08:31.140" v="23" actId="2696"/>
        <pc:sldMkLst>
          <pc:docMk/>
          <pc:sldMk cId="3389905527" sldId="331"/>
        </pc:sldMkLst>
      </pc:sldChg>
      <pc:sldChg chg="del">
        <pc:chgData name="Vífill Björnsson" userId="49e45840-a500-4141-ad91-360c79a763be" providerId="ADAL" clId="{F1399EA9-720F-4322-94C6-1216717EEA28}" dt="2019-07-12T13:08:31.156" v="24" actId="2696"/>
        <pc:sldMkLst>
          <pc:docMk/>
          <pc:sldMk cId="2953172647" sldId="332"/>
        </pc:sldMkLst>
      </pc:sldChg>
      <pc:sldChg chg="del">
        <pc:chgData name="Vífill Björnsson" userId="49e45840-a500-4141-ad91-360c79a763be" providerId="ADAL" clId="{F1399EA9-720F-4322-94C6-1216717EEA28}" dt="2019-07-12T13:08:31.206" v="27" actId="2696"/>
        <pc:sldMkLst>
          <pc:docMk/>
          <pc:sldMk cId="3657449511" sldId="333"/>
        </pc:sldMkLst>
      </pc:sldChg>
      <pc:sldChg chg="del">
        <pc:chgData name="Vífill Björnsson" userId="49e45840-a500-4141-ad91-360c79a763be" providerId="ADAL" clId="{F1399EA9-720F-4322-94C6-1216717EEA28}" dt="2019-07-12T13:08:30.564" v="15" actId="2696"/>
        <pc:sldMkLst>
          <pc:docMk/>
          <pc:sldMk cId="979320211" sldId="334"/>
        </pc:sldMkLst>
      </pc:sldChg>
      <pc:sldChg chg="del">
        <pc:chgData name="Vífill Björnsson" userId="49e45840-a500-4141-ad91-360c79a763be" providerId="ADAL" clId="{F1399EA9-720F-4322-94C6-1216717EEA28}" dt="2019-07-12T13:08:30.529" v="13" actId="2696"/>
        <pc:sldMkLst>
          <pc:docMk/>
          <pc:sldMk cId="223582100" sldId="335"/>
        </pc:sldMkLst>
      </pc:sldChg>
      <pc:sldChg chg="del">
        <pc:chgData name="Vífill Björnsson" userId="49e45840-a500-4141-ad91-360c79a763be" providerId="ADAL" clId="{F1399EA9-720F-4322-94C6-1216717EEA28}" dt="2019-07-12T13:08:30.597" v="17" actId="2696"/>
        <pc:sldMkLst>
          <pc:docMk/>
          <pc:sldMk cId="805512836" sldId="336"/>
        </pc:sldMkLst>
      </pc:sldChg>
      <pc:sldChg chg="del">
        <pc:chgData name="Vífill Björnsson" userId="49e45840-a500-4141-ad91-360c79a763be" providerId="ADAL" clId="{F1399EA9-720F-4322-94C6-1216717EEA28}" dt="2019-07-12T13:08:30.576" v="16" actId="2696"/>
        <pc:sldMkLst>
          <pc:docMk/>
          <pc:sldMk cId="244445735" sldId="337"/>
        </pc:sldMkLst>
      </pc:sldChg>
      <pc:sldChg chg="del">
        <pc:chgData name="Vífill Björnsson" userId="49e45840-a500-4141-ad91-360c79a763be" providerId="ADAL" clId="{F1399EA9-720F-4322-94C6-1216717EEA28}" dt="2019-07-12T13:08:30.620" v="18" actId="2696"/>
        <pc:sldMkLst>
          <pc:docMk/>
          <pc:sldMk cId="14545310" sldId="338"/>
        </pc:sldMkLst>
      </pc:sldChg>
      <pc:sldChg chg="del">
        <pc:chgData name="Vífill Björnsson" userId="49e45840-a500-4141-ad91-360c79a763be" providerId="ADAL" clId="{F1399EA9-720F-4322-94C6-1216717EEA28}" dt="2019-07-12T13:08:30.652" v="19" actId="2696"/>
        <pc:sldMkLst>
          <pc:docMk/>
          <pc:sldMk cId="1883244969" sldId="339"/>
        </pc:sldMkLst>
      </pc:sldChg>
      <pc:sldChg chg="del">
        <pc:chgData name="Vífill Björnsson" userId="49e45840-a500-4141-ad91-360c79a763be" providerId="ADAL" clId="{F1399EA9-720F-4322-94C6-1216717EEA28}" dt="2019-07-12T13:08:30.267" v="2" actId="2696"/>
        <pc:sldMkLst>
          <pc:docMk/>
          <pc:sldMk cId="1508233929" sldId="340"/>
        </pc:sldMkLst>
      </pc:sldChg>
      <pc:sldChg chg="del">
        <pc:chgData name="Vífill Björnsson" userId="49e45840-a500-4141-ad91-360c79a763be" providerId="ADAL" clId="{F1399EA9-720F-4322-94C6-1216717EEA28}" dt="2019-07-12T13:08:30.290" v="3" actId="2696"/>
        <pc:sldMkLst>
          <pc:docMk/>
          <pc:sldMk cId="3482748430" sldId="341"/>
        </pc:sldMkLst>
      </pc:sldChg>
      <pc:sldChg chg="del">
        <pc:chgData name="Vífill Björnsson" userId="49e45840-a500-4141-ad91-360c79a763be" providerId="ADAL" clId="{F1399EA9-720F-4322-94C6-1216717EEA28}" dt="2019-07-12T13:08:30.336" v="5" actId="2696"/>
        <pc:sldMkLst>
          <pc:docMk/>
          <pc:sldMk cId="0" sldId="385"/>
        </pc:sldMkLst>
      </pc:sldChg>
      <pc:sldChg chg="del">
        <pc:chgData name="Vífill Björnsson" userId="49e45840-a500-4141-ad91-360c79a763be" providerId="ADAL" clId="{F1399EA9-720F-4322-94C6-1216717EEA28}" dt="2019-07-12T13:08:30.376" v="7" actId="2696"/>
        <pc:sldMkLst>
          <pc:docMk/>
          <pc:sldMk cId="0" sldId="396"/>
        </pc:sldMkLst>
      </pc:sldChg>
      <pc:sldChg chg="del">
        <pc:chgData name="Vífill Björnsson" userId="49e45840-a500-4141-ad91-360c79a763be" providerId="ADAL" clId="{F1399EA9-720F-4322-94C6-1216717EEA28}" dt="2019-07-12T13:08:30.435" v="9" actId="2696"/>
        <pc:sldMkLst>
          <pc:docMk/>
          <pc:sldMk cId="0" sldId="399"/>
        </pc:sldMkLst>
      </pc:sldChg>
      <pc:sldChg chg="del">
        <pc:chgData name="Vífill Björnsson" userId="49e45840-a500-4141-ad91-360c79a763be" providerId="ADAL" clId="{F1399EA9-720F-4322-94C6-1216717EEA28}" dt="2019-07-12T13:08:30.310" v="4" actId="2696"/>
        <pc:sldMkLst>
          <pc:docMk/>
          <pc:sldMk cId="0" sldId="419"/>
        </pc:sldMkLst>
      </pc:sldChg>
      <pc:sldChg chg="del">
        <pc:chgData name="Vífill Björnsson" userId="49e45840-a500-4141-ad91-360c79a763be" providerId="ADAL" clId="{F1399EA9-720F-4322-94C6-1216717EEA28}" dt="2019-07-12T13:08:30.414" v="8" actId="2696"/>
        <pc:sldMkLst>
          <pc:docMk/>
          <pc:sldMk cId="0" sldId="425"/>
        </pc:sldMkLst>
      </pc:sldChg>
      <pc:sldChg chg="del">
        <pc:chgData name="Vífill Björnsson" userId="49e45840-a500-4141-ad91-360c79a763be" providerId="ADAL" clId="{F1399EA9-720F-4322-94C6-1216717EEA28}" dt="2019-07-12T13:08:30.355" v="6" actId="2696"/>
        <pc:sldMkLst>
          <pc:docMk/>
          <pc:sldMk cId="2414503661" sldId="437"/>
        </pc:sldMkLst>
      </pc:sldChg>
      <pc:sldChg chg="del">
        <pc:chgData name="Vífill Björnsson" userId="49e45840-a500-4141-ad91-360c79a763be" providerId="ADAL" clId="{F1399EA9-720F-4322-94C6-1216717EEA28}" dt="2019-07-12T13:08:30.470" v="11" actId="2696"/>
        <pc:sldMkLst>
          <pc:docMk/>
          <pc:sldMk cId="3785839029" sldId="438"/>
        </pc:sldMkLst>
      </pc:sldChg>
      <pc:sldChg chg="del">
        <pc:chgData name="Vífill Björnsson" userId="49e45840-a500-4141-ad91-360c79a763be" providerId="ADAL" clId="{F1399EA9-720F-4322-94C6-1216717EEA28}" dt="2019-07-12T13:08:30.496" v="12" actId="2696"/>
        <pc:sldMkLst>
          <pc:docMk/>
          <pc:sldMk cId="1338934939" sldId="439"/>
        </pc:sldMkLst>
      </pc:sldChg>
      <pc:sldChg chg="del">
        <pc:chgData name="Vífill Björnsson" userId="49e45840-a500-4141-ad91-360c79a763be" providerId="ADAL" clId="{F1399EA9-720F-4322-94C6-1216717EEA28}" dt="2019-07-12T13:08:30.453" v="10" actId="2696"/>
        <pc:sldMkLst>
          <pc:docMk/>
          <pc:sldMk cId="3011391303" sldId="440"/>
        </pc:sldMkLst>
      </pc:sldChg>
      <pc:sldChg chg="del">
        <pc:chgData name="Vífill Björnsson" userId="49e45840-a500-4141-ad91-360c79a763be" providerId="ADAL" clId="{F1399EA9-720F-4322-94C6-1216717EEA28}" dt="2019-07-12T13:08:31.175" v="25" actId="2696"/>
        <pc:sldMkLst>
          <pc:docMk/>
          <pc:sldMk cId="3062480878" sldId="441"/>
        </pc:sldMkLst>
      </pc:sldChg>
      <pc:sldChg chg="del">
        <pc:chgData name="Vífill Björnsson" userId="49e45840-a500-4141-ad91-360c79a763be" providerId="ADAL" clId="{F1399EA9-720F-4322-94C6-1216717EEA28}" dt="2019-07-12T13:08:31.193" v="26" actId="2696"/>
        <pc:sldMkLst>
          <pc:docMk/>
          <pc:sldMk cId="2374167280" sldId="442"/>
        </pc:sldMkLst>
      </pc:sldChg>
      <pc:sldChg chg="del">
        <pc:chgData name="Vífill Björnsson" userId="49e45840-a500-4141-ad91-360c79a763be" providerId="ADAL" clId="{F1399EA9-720F-4322-94C6-1216717EEA28}" dt="2019-07-12T13:08:30.544" v="14" actId="2696"/>
        <pc:sldMkLst>
          <pc:docMk/>
          <pc:sldMk cId="3763369882" sldId="447"/>
        </pc:sldMkLst>
      </pc:sldChg>
      <pc:sldChg chg="del">
        <pc:chgData name="Vífill Björnsson" userId="49e45840-a500-4141-ad91-360c79a763be" providerId="ADAL" clId="{F1399EA9-720F-4322-94C6-1216717EEA28}" dt="2019-07-12T13:08:31.077" v="21" actId="2696"/>
        <pc:sldMkLst>
          <pc:docMk/>
          <pc:sldMk cId="1006860208" sldId="448"/>
        </pc:sldMkLst>
      </pc:sldChg>
      <pc:sldChg chg="del">
        <pc:chgData name="Vífill Björnsson" userId="49e45840-a500-4141-ad91-360c79a763be" providerId="ADAL" clId="{F1399EA9-720F-4322-94C6-1216717EEA28}" dt="2019-07-12T13:08:31.109" v="22" actId="2696"/>
        <pc:sldMkLst>
          <pc:docMk/>
          <pc:sldMk cId="426780532" sldId="449"/>
        </pc:sldMkLst>
      </pc:sldChg>
      <pc:sldChg chg="del">
        <pc:chgData name="Vífill Björnsson" userId="49e45840-a500-4141-ad91-360c79a763be" providerId="ADAL" clId="{F1399EA9-720F-4322-94C6-1216717EEA28}" dt="2019-07-12T13:08:30.214" v="0" actId="2696"/>
        <pc:sldMkLst>
          <pc:docMk/>
          <pc:sldMk cId="1416812188" sldId="455"/>
        </pc:sldMkLst>
      </pc:sldChg>
      <pc:sldChg chg="modAnim">
        <pc:chgData name="Vífill Björnsson" userId="49e45840-a500-4141-ad91-360c79a763be" providerId="ADAL" clId="{F1399EA9-720F-4322-94C6-1216717EEA28}" dt="2019-07-12T13:21:52.691" v="821"/>
        <pc:sldMkLst>
          <pc:docMk/>
          <pc:sldMk cId="3573941887" sldId="457"/>
        </pc:sldMkLst>
      </pc:sldChg>
      <pc:sldChg chg="addSp delSp modSp ord delAnim modAnim">
        <pc:chgData name="Vífill Björnsson" userId="49e45840-a500-4141-ad91-360c79a763be" providerId="ADAL" clId="{F1399EA9-720F-4322-94C6-1216717EEA28}" dt="2019-07-12T13:21:07.238" v="819"/>
        <pc:sldMkLst>
          <pc:docMk/>
          <pc:sldMk cId="2290117236" sldId="461"/>
        </pc:sldMkLst>
        <pc:spChg chg="add mod">
          <ac:chgData name="Vífill Björnsson" userId="49e45840-a500-4141-ad91-360c79a763be" providerId="ADAL" clId="{F1399EA9-720F-4322-94C6-1216717EEA28}" dt="2019-07-12T13:16:43.001" v="770" actId="20577"/>
          <ac:spMkLst>
            <pc:docMk/>
            <pc:sldMk cId="2290117236" sldId="461"/>
            <ac:spMk id="11" creationId="{AF9DB7F9-6A72-4082-867C-9917EC6E9826}"/>
          </ac:spMkLst>
        </pc:spChg>
        <pc:spChg chg="mod">
          <ac:chgData name="Vífill Björnsson" userId="49e45840-a500-4141-ad91-360c79a763be" providerId="ADAL" clId="{F1399EA9-720F-4322-94C6-1216717EEA28}" dt="2019-07-12T13:14:13.133" v="477" actId="404"/>
          <ac:spMkLst>
            <pc:docMk/>
            <pc:sldMk cId="2290117236" sldId="461"/>
            <ac:spMk id="14" creationId="{295DAEE3-81AE-4E0F-9766-5BA14D3B6E3E}"/>
          </ac:spMkLst>
        </pc:spChg>
        <pc:spChg chg="mod">
          <ac:chgData name="Vífill Björnsson" userId="49e45840-a500-4141-ad91-360c79a763be" providerId="ADAL" clId="{F1399EA9-720F-4322-94C6-1216717EEA28}" dt="2019-07-12T13:14:50.129" v="478" actId="113"/>
          <ac:spMkLst>
            <pc:docMk/>
            <pc:sldMk cId="2290117236" sldId="461"/>
            <ac:spMk id="41" creationId="{80A8B88F-AFB7-45E1-8086-175A5D6E0AA2}"/>
          </ac:spMkLst>
        </pc:spChg>
        <pc:picChg chg="mod">
          <ac:chgData name="Vífill Björnsson" userId="49e45840-a500-4141-ad91-360c79a763be" providerId="ADAL" clId="{F1399EA9-720F-4322-94C6-1216717EEA28}" dt="2019-07-12T13:11:20.385" v="173" actId="1076"/>
          <ac:picMkLst>
            <pc:docMk/>
            <pc:sldMk cId="2290117236" sldId="461"/>
            <ac:picMk id="7" creationId="{3060FD87-6431-4188-80EE-E0B378316F58}"/>
          </ac:picMkLst>
        </pc:picChg>
        <pc:picChg chg="add del">
          <ac:chgData name="Vífill Björnsson" userId="49e45840-a500-4141-ad91-360c79a763be" providerId="ADAL" clId="{F1399EA9-720F-4322-94C6-1216717EEA28}" dt="2019-07-12T13:09:50.497" v="32" actId="478"/>
          <ac:picMkLst>
            <pc:docMk/>
            <pc:sldMk cId="2290117236" sldId="461"/>
            <ac:picMk id="8" creationId="{EC09AF05-6AC5-4E3F-B19C-9B0422A49EB7}"/>
          </ac:picMkLst>
        </pc:picChg>
        <pc:picChg chg="add del">
          <ac:chgData name="Vífill Björnsson" userId="49e45840-a500-4141-ad91-360c79a763be" providerId="ADAL" clId="{F1399EA9-720F-4322-94C6-1216717EEA28}" dt="2019-07-12T13:09:51.145" v="33" actId="478"/>
          <ac:picMkLst>
            <pc:docMk/>
            <pc:sldMk cId="2290117236" sldId="461"/>
            <ac:picMk id="9" creationId="{ABD95998-C01B-4D72-B5A7-69B39DD3513B}"/>
          </ac:picMkLst>
        </pc:picChg>
        <pc:picChg chg="add mod">
          <ac:chgData name="Vífill Björnsson" userId="49e45840-a500-4141-ad91-360c79a763be" providerId="ADAL" clId="{F1399EA9-720F-4322-94C6-1216717EEA28}" dt="2019-07-12T13:16:46.690" v="771" actId="1076"/>
          <ac:picMkLst>
            <pc:docMk/>
            <pc:sldMk cId="2290117236" sldId="461"/>
            <ac:picMk id="10" creationId="{53BF329F-E19E-46A4-A31E-0BBD4CEA8A88}"/>
          </ac:picMkLst>
        </pc:picChg>
        <pc:picChg chg="mod">
          <ac:chgData name="Vífill Björnsson" userId="49e45840-a500-4141-ad91-360c79a763be" providerId="ADAL" clId="{F1399EA9-720F-4322-94C6-1216717EEA28}" dt="2019-07-12T13:10:03.302" v="36" actId="1076"/>
          <ac:picMkLst>
            <pc:docMk/>
            <pc:sldMk cId="2290117236" sldId="461"/>
            <ac:picMk id="13" creationId="{4CA02131-3095-43BA-9E5D-926079E87FBB}"/>
          </ac:picMkLst>
        </pc:picChg>
        <pc:picChg chg="mod">
          <ac:chgData name="Vífill Björnsson" userId="49e45840-a500-4141-ad91-360c79a763be" providerId="ADAL" clId="{F1399EA9-720F-4322-94C6-1216717EEA28}" dt="2019-07-12T13:11:30.825" v="178" actId="1076"/>
          <ac:picMkLst>
            <pc:docMk/>
            <pc:sldMk cId="2290117236" sldId="461"/>
            <ac:picMk id="39" creationId="{BC759528-F8EC-4A53-A877-05032872FB1D}"/>
          </ac:picMkLst>
        </pc:picChg>
        <pc:cxnChg chg="add mod">
          <ac:chgData name="Vífill Björnsson" userId="49e45840-a500-4141-ad91-360c79a763be" providerId="ADAL" clId="{F1399EA9-720F-4322-94C6-1216717EEA28}" dt="2019-07-12T13:17:01.650" v="773" actId="13822"/>
          <ac:cxnSpMkLst>
            <pc:docMk/>
            <pc:sldMk cId="2290117236" sldId="461"/>
            <ac:cxnSpMk id="3" creationId="{EAF13372-D5F4-4ADA-874F-9A9E887481A1}"/>
          </ac:cxnSpMkLst>
        </pc:cxnChg>
      </pc:sldChg>
      <pc:sldChg chg="addSp delSp modSp add">
        <pc:chgData name="Vífill Björnsson" userId="49e45840-a500-4141-ad91-360c79a763be" providerId="ADAL" clId="{F1399EA9-720F-4322-94C6-1216717EEA28}" dt="2019-07-12T13:25:48.377" v="835" actId="478"/>
        <pc:sldMkLst>
          <pc:docMk/>
          <pc:sldMk cId="2890237705" sldId="462"/>
        </pc:sldMkLst>
        <pc:spChg chg="mod">
          <ac:chgData name="Vífill Björnsson" userId="49e45840-a500-4141-ad91-360c79a763be" providerId="ADAL" clId="{F1399EA9-720F-4322-94C6-1216717EEA28}" dt="2019-07-12T13:22:45.268" v="832" actId="20577"/>
          <ac:spMkLst>
            <pc:docMk/>
            <pc:sldMk cId="2890237705" sldId="462"/>
            <ac:spMk id="2" creationId="{8217CB3B-A8A4-4222-B0E2-B324B5C50E2A}"/>
          </ac:spMkLst>
        </pc:spChg>
        <pc:spChg chg="del">
          <ac:chgData name="Vífill Björnsson" userId="49e45840-a500-4141-ad91-360c79a763be" providerId="ADAL" clId="{F1399EA9-720F-4322-94C6-1216717EEA28}" dt="2019-07-12T13:25:31.488" v="833"/>
          <ac:spMkLst>
            <pc:docMk/>
            <pc:sldMk cId="2890237705" sldId="462"/>
            <ac:spMk id="3" creationId="{BC8E12C8-D38D-487F-A1CD-61A81CFF4438}"/>
          </ac:spMkLst>
        </pc:spChg>
        <pc:spChg chg="add del mod">
          <ac:chgData name="Vífill Björnsson" userId="49e45840-a500-4141-ad91-360c79a763be" providerId="ADAL" clId="{F1399EA9-720F-4322-94C6-1216717EEA28}" dt="2019-07-12T13:25:48.377" v="835" actId="478"/>
          <ac:spMkLst>
            <pc:docMk/>
            <pc:sldMk cId="2890237705" sldId="462"/>
            <ac:spMk id="5" creationId="{D317146E-0E94-4F15-86BC-AA0AE932C62E}"/>
          </ac:spMkLst>
        </pc:spChg>
        <pc:picChg chg="add del mod">
          <ac:chgData name="Vífill Björnsson" userId="49e45840-a500-4141-ad91-360c79a763be" providerId="ADAL" clId="{F1399EA9-720F-4322-94C6-1216717EEA28}" dt="2019-07-12T13:25:42.913" v="834" actId="478"/>
          <ac:picMkLst>
            <pc:docMk/>
            <pc:sldMk cId="2890237705" sldId="462"/>
            <ac:picMk id="4" creationId="{02B31210-4210-4DEE-A695-E696CC604F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13C99-8C1E-469D-BF59-286FA7225A4C}" type="datetimeFigureOut">
              <a:rPr lang="is-IS" smtClean="0"/>
              <a:t>12.7.2019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1334A-B650-43D8-BCCB-9D6B6888242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4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VS bordinn.jpg">
            <a:extLst>
              <a:ext uri="{FF2B5EF4-FFF2-40B4-BE49-F238E27FC236}">
                <a16:creationId xmlns:a16="http://schemas.microsoft.com/office/drawing/2014/main" id="{AD32AD51-092F-4D5B-B00E-7C833AFD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651" y="2130426"/>
            <a:ext cx="9886949" cy="1470025"/>
          </a:xfrm>
        </p:spPr>
        <p:txBody>
          <a:bodyPr/>
          <a:lstStyle>
            <a:lvl1pPr>
              <a:defRPr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</a:t>
            </a:r>
            <a:r>
              <a:rPr lang="is-IS" dirty="0" err="1"/>
              <a:t>Master</a:t>
            </a:r>
            <a:r>
              <a:rPr lang="is-IS" dirty="0"/>
              <a:t>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0149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</a:t>
            </a:r>
            <a:r>
              <a:rPr lang="is-IS" dirty="0" err="1"/>
              <a:t>Master</a:t>
            </a:r>
            <a:r>
              <a:rPr lang="is-IS" dirty="0"/>
              <a:t> </a:t>
            </a:r>
            <a:r>
              <a:rPr lang="is-IS" dirty="0" err="1"/>
              <a:t>subtitle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8D0EAF-A49E-4B43-A8D4-6ABA9016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4419-D86B-4286-87A7-87495C0E7C0F}" type="datetime1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D7DE6A-A7E1-4DF1-8525-7F8292FE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A68B53-E156-48D0-A272-8A4B64F8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F622-B1F7-489D-819D-DFEFD43FF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VS bordinn.jpg">
            <a:extLst>
              <a:ext uri="{FF2B5EF4-FFF2-40B4-BE49-F238E27FC236}">
                <a16:creationId xmlns:a16="http://schemas.microsoft.com/office/drawing/2014/main" id="{B6594739-B781-4DC2-8F2E-5B45BC029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48EB9B-EC9E-475D-8C3E-20897EEA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ABA2-84FB-4C13-A34A-AD9A24FAAED4}" type="datetime1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30A3CF-68E3-4C62-AB6B-8A801200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8A4B14-55F6-4BC1-9A74-9B1EB9C4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E585-49EF-4430-993D-EB11452E8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1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VS bordinn.jpg">
            <a:extLst>
              <a:ext uri="{FF2B5EF4-FFF2-40B4-BE49-F238E27FC236}">
                <a16:creationId xmlns:a16="http://schemas.microsoft.com/office/drawing/2014/main" id="{3A0AD5E7-2240-4E24-B1E5-357D025BE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0651" y="274639"/>
            <a:ext cx="7245349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1E7AFB-6F05-4DD1-A152-AC55A4E6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0881-F603-41C9-951A-9D93FA0AA013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AB165E-DB1E-421F-8A7A-004FABF9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53C0B1-C306-49D7-A6BB-C4692F5F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D8F6-E38F-4D33-A306-6A145AE6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VS bordinn.jpg">
            <a:extLst>
              <a:ext uri="{FF2B5EF4-FFF2-40B4-BE49-F238E27FC236}">
                <a16:creationId xmlns:a16="http://schemas.microsoft.com/office/drawing/2014/main" id="{A3463F23-A20A-422C-B71E-491E90B05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83BD40-2ED6-449E-A50B-A08A0F40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34A2-B7B1-46BB-9609-615A6B10639A}" type="datetime1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52BDD-FAE1-4114-AEAB-940D40BF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AA961D-87D8-4508-9B8B-ECDB09F0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8D62-64AB-4731-AA10-2BEF03781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3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VS bordinn.jpg">
            <a:extLst>
              <a:ext uri="{FF2B5EF4-FFF2-40B4-BE49-F238E27FC236}">
                <a16:creationId xmlns:a16="http://schemas.microsoft.com/office/drawing/2014/main" id="{E49CF147-673D-46B7-816E-312CBE404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4406901"/>
            <a:ext cx="993563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</a:t>
            </a:r>
            <a:r>
              <a:rPr lang="is-IS" dirty="0" err="1"/>
              <a:t>Master</a:t>
            </a:r>
            <a:r>
              <a:rPr lang="is-IS" dirty="0"/>
              <a:t>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50" y="2906713"/>
            <a:ext cx="993563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458AEC-D77C-4A99-9900-50A69A0F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848E-2DFD-4F06-B600-E16399061DB5}" type="datetime1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729B23-1401-4AD2-8BB5-97104451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B12287-BB41-4CE2-89A7-1690BF56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A02C-4E4B-4632-B7C6-A9E3FD33D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7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VS bordinn.jpg">
            <a:extLst>
              <a:ext uri="{FF2B5EF4-FFF2-40B4-BE49-F238E27FC236}">
                <a16:creationId xmlns:a16="http://schemas.microsoft.com/office/drawing/2014/main" id="{AC59EEFD-C352-4057-92A8-A00060B9F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651" y="1600201"/>
            <a:ext cx="46037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</a:t>
            </a:r>
            <a:r>
              <a:rPr lang="is-IS" dirty="0" err="1"/>
              <a:t>Master</a:t>
            </a:r>
            <a:r>
              <a:rPr lang="is-IS" dirty="0"/>
              <a:t>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B10B4B-443F-4863-AB91-7E976F99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1BEC-C166-4643-A34E-746B5CE0559A}" type="datetime1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8419A0-2E59-4AD5-B6F2-F5435A73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566FCF-AB26-40FB-AC15-39EF6752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7436-A2FD-4E0E-8932-C75F360D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VS bordinn.jpg">
            <a:extLst>
              <a:ext uri="{FF2B5EF4-FFF2-40B4-BE49-F238E27FC236}">
                <a16:creationId xmlns:a16="http://schemas.microsoft.com/office/drawing/2014/main" id="{ACD124C4-989D-48B4-B7FE-92A281A59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50" y="1535113"/>
            <a:ext cx="46058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</a:t>
            </a:r>
            <a:r>
              <a:rPr lang="is-IS" dirty="0" err="1"/>
              <a:t>Master</a:t>
            </a:r>
            <a:r>
              <a:rPr lang="is-IS" dirty="0"/>
              <a:t>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0650" y="2174875"/>
            <a:ext cx="46058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</a:t>
            </a:r>
            <a:r>
              <a:rPr lang="is-IS" dirty="0" err="1"/>
              <a:t>Master</a:t>
            </a:r>
            <a:r>
              <a:rPr lang="is-IS" dirty="0"/>
              <a:t>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020F8A3-5C2B-48A0-BA98-1EA3B53A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0F0D-A966-4535-908A-4E50C54A27C4}" type="datetime1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5F7A8A-7A35-4FE0-A3F6-8B83F78C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6091ED-6440-4DEB-B173-65085DE6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96D7-E190-4145-ADD1-5FB936FCA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0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VS bordinn.jpg">
            <a:extLst>
              <a:ext uri="{FF2B5EF4-FFF2-40B4-BE49-F238E27FC236}">
                <a16:creationId xmlns:a16="http://schemas.microsoft.com/office/drawing/2014/main" id="{1A195A37-C274-4849-90EB-AAC2EF427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</a:t>
            </a:r>
            <a:r>
              <a:rPr lang="is-IS" dirty="0" err="1"/>
              <a:t>Master</a:t>
            </a:r>
            <a:r>
              <a:rPr lang="is-IS" dirty="0"/>
              <a:t>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E1078-393C-4F5B-A84B-B1398B3C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58BA-3211-4342-A0B5-8D98FC76219B}" type="datetime1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8333-A285-4275-80E2-C3AC7792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CFBB-2998-4306-A61B-3B9DEDF6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FE79-F3F8-4C61-A7AE-0E64ED465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VS bordinn.jpg">
            <a:extLst>
              <a:ext uri="{FF2B5EF4-FFF2-40B4-BE49-F238E27FC236}">
                <a16:creationId xmlns:a16="http://schemas.microsoft.com/office/drawing/2014/main" id="{5B135B32-138A-4628-B74B-1B95814B0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38055A-56B2-4141-BF61-E34AFB9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F9D8-3E1B-4974-B555-A0470A3FC970}" type="datetime1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A0D1F9-E345-49AC-BDCF-01D69953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76C149-F5A0-4F71-B985-BE3F86D8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EB83-D352-4363-B0A0-A83C69421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8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VS bordinn.jpg">
            <a:extLst>
              <a:ext uri="{FF2B5EF4-FFF2-40B4-BE49-F238E27FC236}">
                <a16:creationId xmlns:a16="http://schemas.microsoft.com/office/drawing/2014/main" id="{BFACC014-3F0E-4E34-954F-CF8B9E838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2" y="273050"/>
            <a:ext cx="32300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0652" y="1435101"/>
            <a:ext cx="32300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BF64983-990D-4046-B7CE-DF95E1AA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D40C-8193-47D0-8D01-018F3701073D}" type="datetime1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C52CA7-4C97-404D-BEBA-CA11CC77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7F3CF1-9859-4802-8AF9-DC751932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CD4B-2735-478A-BD2D-16B15C626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1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VS bordinn.jpg">
            <a:extLst>
              <a:ext uri="{FF2B5EF4-FFF2-40B4-BE49-F238E27FC236}">
                <a16:creationId xmlns:a16="http://schemas.microsoft.com/office/drawing/2014/main" id="{FA57DDFA-C0D1-44BA-B940-BC838CF0B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AD8028D-6320-4807-9196-56D4580E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6F52-BAD8-47B5-98AE-992EFF745758}" type="datetime1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2F71DF-7FE3-485C-8CA8-F4DE99A2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9C3EB4-CC00-4754-B864-4E108AA3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F6AD-41F0-4BA7-8097-B18C11E8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B5A2BAF-FE63-48F8-8B93-3A10587D34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90651" y="274638"/>
            <a:ext cx="101917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/>
              <a:t>Click to Edit Master title style</a:t>
            </a:r>
            <a:endParaRPr lang="en-US" altLang="is-I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D7A6551-9A98-4FBF-BAB7-A3F43FBFF6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90651" y="1600201"/>
            <a:ext cx="10191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/>
              <a:t>Click to edit Master text styles</a:t>
            </a:r>
          </a:p>
          <a:p>
            <a:pPr lvl="1"/>
            <a:r>
              <a:rPr lang="is-IS" altLang="is-IS"/>
              <a:t>Second level</a:t>
            </a:r>
          </a:p>
          <a:p>
            <a:pPr lvl="2"/>
            <a:r>
              <a:rPr lang="is-IS" altLang="is-IS"/>
              <a:t>Third level</a:t>
            </a:r>
          </a:p>
          <a:p>
            <a:pPr lvl="3"/>
            <a:r>
              <a:rPr lang="is-IS" altLang="is-IS"/>
              <a:t>Fourth level</a:t>
            </a:r>
          </a:p>
          <a:p>
            <a:pPr lvl="4"/>
            <a:r>
              <a:rPr lang="is-IS" altLang="is-IS"/>
              <a:t>Fifth level</a:t>
            </a:r>
            <a:endParaRPr lang="en-US" alt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A65B3-2A60-45B0-AC06-706CB5835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1" y="6356351"/>
            <a:ext cx="20637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B6992C4-A255-4C7D-97CD-B2505D0609C4}" type="datetime1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2740F-6A64-4668-913A-8E6D94FD2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E5035-6BD4-4656-98F9-FA1D4D406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FB8C777-7A84-4769-B16A-A69C66289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4" descr="MVS bordinn.jpg">
            <a:extLst>
              <a:ext uri="{FF2B5EF4-FFF2-40B4-BE49-F238E27FC236}">
                <a16:creationId xmlns:a16="http://schemas.microsoft.com/office/drawing/2014/main" id="{6521E99F-31D2-4386-AB63-E0B9B35081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Bold" pitchFamily="34" charset="0"/>
          <a:ea typeface="ＭＳ Ｐゴシック" charset="-128"/>
          <a:cs typeface="Arial Bold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ＭＳ Ｐゴシック" charset="-128"/>
          <a:cs typeface="Arial Bold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ＭＳ Ｐゴシック" charset="-128"/>
          <a:cs typeface="Arial Bold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ＭＳ Ｐゴシック" charset="-128"/>
          <a:cs typeface="Arial Bold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ＭＳ Ｐゴシック" charset="-128"/>
          <a:cs typeface="Arial Bold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ngd mynd">
            <a:extLst>
              <a:ext uri="{FF2B5EF4-FFF2-40B4-BE49-F238E27FC236}">
                <a16:creationId xmlns:a16="http://schemas.microsoft.com/office/drawing/2014/main" id="{3D89BED9-89AC-43EC-8FA7-9E0C2C92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64" y="1555997"/>
            <a:ext cx="7647467" cy="42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651E1F-5E19-42AC-B8FE-F37D2CAF9531}"/>
              </a:ext>
            </a:extLst>
          </p:cNvPr>
          <p:cNvSpPr txBox="1">
            <a:spLocks/>
          </p:cNvSpPr>
          <p:nvPr/>
        </p:nvSpPr>
        <p:spPr bwMode="auto">
          <a:xfrm>
            <a:off x="1537912" y="274638"/>
            <a:ext cx="101917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is-IS" dirty="0">
                <a:solidFill>
                  <a:srgbClr val="007B9D"/>
                </a:solidFill>
              </a:rPr>
              <a:t>Rafrænt byggingarleyfi MVS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9CD19-68BB-4438-A15B-11D328C6C443}"/>
              </a:ext>
            </a:extLst>
          </p:cNvPr>
          <p:cNvSpPr txBox="1"/>
          <p:nvPr/>
        </p:nvSpPr>
        <p:spPr>
          <a:xfrm>
            <a:off x="1390651" y="1117486"/>
            <a:ext cx="108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Viðeigandi í þeim sveitarfélögum sem tekið hafa upp rafrænt byggingarleyfi, lausn í boði Mannvirkjastofnunar</a:t>
            </a:r>
          </a:p>
        </p:txBody>
      </p:sp>
    </p:spTree>
    <p:extLst>
      <p:ext uri="{BB962C8B-B14F-4D97-AF65-F5344CB8AC3E}">
        <p14:creationId xmlns:p14="http://schemas.microsoft.com/office/powerpoint/2010/main" val="197200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0FD87-6431-4188-80EE-E0B378316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00212" y="1248524"/>
            <a:ext cx="10182225" cy="5514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9614D0-0ABE-45FD-95CE-A2F715BE41F1}"/>
              </a:ext>
            </a:extLst>
          </p:cNvPr>
          <p:cNvSpPr txBox="1">
            <a:spLocks/>
          </p:cNvSpPr>
          <p:nvPr/>
        </p:nvSpPr>
        <p:spPr bwMode="auto">
          <a:xfrm>
            <a:off x="1390652" y="274638"/>
            <a:ext cx="10801348" cy="6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b="1" dirty="0" err="1">
                <a:solidFill>
                  <a:srgbClr val="007B9D"/>
                </a:solidFill>
              </a:rPr>
              <a:t>Að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sækja</a:t>
            </a:r>
            <a:r>
              <a:rPr lang="en-US" sz="3600" b="1" dirty="0">
                <a:solidFill>
                  <a:srgbClr val="007B9D"/>
                </a:solidFill>
              </a:rPr>
              <a:t> um </a:t>
            </a:r>
            <a:r>
              <a:rPr lang="en-US" sz="3600" b="1" dirty="0" err="1">
                <a:solidFill>
                  <a:srgbClr val="007B9D"/>
                </a:solidFill>
              </a:rPr>
              <a:t>byggingarleyfi</a:t>
            </a:r>
            <a:endParaRPr lang="is-IS" sz="3200" dirty="0">
              <a:solidFill>
                <a:srgbClr val="007B9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4FE7-622F-47CC-B5E7-260D05BC6E32}"/>
              </a:ext>
            </a:extLst>
          </p:cNvPr>
          <p:cNvSpPr txBox="1"/>
          <p:nvPr/>
        </p:nvSpPr>
        <p:spPr>
          <a:xfrm>
            <a:off x="1390651" y="879192"/>
            <a:ext cx="108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Byggingarleyfisumsókn – Í undirbúningi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EDC37-75F9-4AA2-9358-FBD92F04B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3" t="5914" r="2528" b="7989"/>
          <a:stretch/>
        </p:blipFill>
        <p:spPr>
          <a:xfrm>
            <a:off x="4724401" y="3019425"/>
            <a:ext cx="5295900" cy="15335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98C95C-D6EA-4939-B8F2-F4AC6232C931}"/>
              </a:ext>
            </a:extLst>
          </p:cNvPr>
          <p:cNvCxnSpPr>
            <a:cxnSpLocks/>
          </p:cNvCxnSpPr>
          <p:nvPr/>
        </p:nvCxnSpPr>
        <p:spPr>
          <a:xfrm flipV="1">
            <a:off x="9515475" y="4486276"/>
            <a:ext cx="0" cy="4381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5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0FD87-6431-4188-80EE-E0B378316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0212" y="1248524"/>
            <a:ext cx="10182225" cy="5514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9614D0-0ABE-45FD-95CE-A2F715BE41F1}"/>
              </a:ext>
            </a:extLst>
          </p:cNvPr>
          <p:cNvSpPr txBox="1">
            <a:spLocks/>
          </p:cNvSpPr>
          <p:nvPr/>
        </p:nvSpPr>
        <p:spPr bwMode="auto">
          <a:xfrm>
            <a:off x="1390652" y="274638"/>
            <a:ext cx="10801348" cy="6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b="1" dirty="0" err="1">
                <a:solidFill>
                  <a:srgbClr val="007B9D"/>
                </a:solidFill>
              </a:rPr>
              <a:t>Að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sækja</a:t>
            </a:r>
            <a:r>
              <a:rPr lang="en-US" sz="3600" b="1" dirty="0">
                <a:solidFill>
                  <a:srgbClr val="007B9D"/>
                </a:solidFill>
              </a:rPr>
              <a:t> um </a:t>
            </a:r>
            <a:r>
              <a:rPr lang="en-US" sz="3600" b="1" dirty="0" err="1">
                <a:solidFill>
                  <a:srgbClr val="007B9D"/>
                </a:solidFill>
              </a:rPr>
              <a:t>byggingarleyfi</a:t>
            </a:r>
            <a:endParaRPr lang="is-IS" sz="3200" dirty="0">
              <a:solidFill>
                <a:srgbClr val="007B9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4FE7-622F-47CC-B5E7-260D05BC6E32}"/>
              </a:ext>
            </a:extLst>
          </p:cNvPr>
          <p:cNvSpPr txBox="1"/>
          <p:nvPr/>
        </p:nvSpPr>
        <p:spPr>
          <a:xfrm>
            <a:off x="1390651" y="879192"/>
            <a:ext cx="108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Byggingarleyfisumsókn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9844F6-DEA0-4621-8B52-2EE1CD45F5CD}"/>
              </a:ext>
            </a:extLst>
          </p:cNvPr>
          <p:cNvSpPr txBox="1"/>
          <p:nvPr/>
        </p:nvSpPr>
        <p:spPr>
          <a:xfrm>
            <a:off x="4010175" y="3703782"/>
            <a:ext cx="508635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Við það að smella á </a:t>
            </a:r>
            <a:r>
              <a:rPr lang="is-IS" b="1" dirty="0"/>
              <a:t>Senda til byggingarfulltrúa</a:t>
            </a:r>
            <a:r>
              <a:rPr lang="is-IS" dirty="0"/>
              <a:t> stofnast umsóknin. </a:t>
            </a:r>
          </a:p>
          <a:p>
            <a:pPr algn="ctr"/>
            <a:r>
              <a:rPr lang="is-IS" dirty="0"/>
              <a:t>Umsækjandinn verður þess var að </a:t>
            </a:r>
            <a:r>
              <a:rPr lang="is-IS" b="1" dirty="0"/>
              <a:t>Staða</a:t>
            </a:r>
            <a:r>
              <a:rPr lang="is-IS" dirty="0"/>
              <a:t> breytist</a:t>
            </a:r>
          </a:p>
          <a:p>
            <a:pPr algn="ctr"/>
            <a:r>
              <a:rPr lang="is-IS" dirty="0"/>
              <a:t>úr </a:t>
            </a:r>
            <a:r>
              <a:rPr lang="is-IS" b="1" dirty="0"/>
              <a:t>Í undirbúningi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00933-7BF8-4518-9061-6C30F99773B6}"/>
              </a:ext>
            </a:extLst>
          </p:cNvPr>
          <p:cNvCxnSpPr/>
          <p:nvPr/>
        </p:nvCxnSpPr>
        <p:spPr>
          <a:xfrm>
            <a:off x="3676851" y="2213809"/>
            <a:ext cx="269507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1225A1-12E2-442C-AEF6-28D2D0D231C9}"/>
              </a:ext>
            </a:extLst>
          </p:cNvPr>
          <p:cNvCxnSpPr>
            <a:cxnSpLocks/>
          </p:cNvCxnSpPr>
          <p:nvPr/>
        </p:nvCxnSpPr>
        <p:spPr>
          <a:xfrm>
            <a:off x="3676851" y="3390900"/>
            <a:ext cx="291444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0A1FDDA-AD34-4FC6-8D0D-8C0D8ED80422}"/>
              </a:ext>
            </a:extLst>
          </p:cNvPr>
          <p:cNvGrpSpPr/>
          <p:nvPr/>
        </p:nvGrpSpPr>
        <p:grpSpPr>
          <a:xfrm>
            <a:off x="8872538" y="2114551"/>
            <a:ext cx="1947862" cy="1814516"/>
            <a:chOff x="8872538" y="2114551"/>
            <a:chExt cx="1947862" cy="181451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08A47C-2B0C-4A65-A7D7-CE1FB6DA4F79}"/>
                </a:ext>
              </a:extLst>
            </p:cNvPr>
            <p:cNvCxnSpPr>
              <a:cxnSpLocks/>
            </p:cNvCxnSpPr>
            <p:nvPr/>
          </p:nvCxnSpPr>
          <p:spPr>
            <a:xfrm>
              <a:off x="8872538" y="3916367"/>
              <a:ext cx="194786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B2CF410-AF68-46DD-B53A-64692CF97D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20400" y="2114551"/>
              <a:ext cx="0" cy="18145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029977-A4CF-4164-9CD6-843378A39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6" y="1248523"/>
            <a:ext cx="10163175" cy="54768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0E5B3E-8270-41B8-9F1D-FFAD1A4F03EE}"/>
              </a:ext>
            </a:extLst>
          </p:cNvPr>
          <p:cNvCxnSpPr>
            <a:cxnSpLocks/>
          </p:cNvCxnSpPr>
          <p:nvPr/>
        </p:nvCxnSpPr>
        <p:spPr>
          <a:xfrm>
            <a:off x="3676851" y="2213809"/>
            <a:ext cx="31716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32F789-5E15-4EF6-968E-DDD5A364A772}"/>
              </a:ext>
            </a:extLst>
          </p:cNvPr>
          <p:cNvCxnSpPr>
            <a:cxnSpLocks/>
          </p:cNvCxnSpPr>
          <p:nvPr/>
        </p:nvCxnSpPr>
        <p:spPr>
          <a:xfrm>
            <a:off x="3676851" y="3390900"/>
            <a:ext cx="344784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0339F2-AF85-4535-ACF6-A9168CCBCEE2}"/>
              </a:ext>
            </a:extLst>
          </p:cNvPr>
          <p:cNvSpPr txBox="1"/>
          <p:nvPr/>
        </p:nvSpPr>
        <p:spPr>
          <a:xfrm>
            <a:off x="4010175" y="3705225"/>
            <a:ext cx="508635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Þegar </a:t>
            </a:r>
            <a:r>
              <a:rPr lang="is-IS" b="1" dirty="0"/>
              <a:t>staða</a:t>
            </a:r>
            <a:r>
              <a:rPr lang="is-IS" dirty="0"/>
              <a:t> byggingarleyfisumsóknar verður </a:t>
            </a:r>
            <a:r>
              <a:rPr lang="is-IS" b="1" dirty="0"/>
              <a:t>Byggingarleyfisumsókn</a:t>
            </a:r>
            <a:r>
              <a:rPr lang="is-IS" dirty="0"/>
              <a:t> fær viðkomandi byggingarfulltrúi umsóknina til yfirferðar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4B29316-3FF8-4654-9DF2-48C42CDA3601}"/>
              </a:ext>
            </a:extLst>
          </p:cNvPr>
          <p:cNvSpPr/>
          <p:nvPr/>
        </p:nvSpPr>
        <p:spPr>
          <a:xfrm>
            <a:off x="1709737" y="5139796"/>
            <a:ext cx="2300438" cy="1407762"/>
          </a:xfrm>
          <a:prstGeom prst="homePlate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Athugið</a:t>
            </a:r>
          </a:p>
          <a:p>
            <a:pPr algn="ctr"/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Gott að muna eftirfarandi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FF722D-2B8D-4EC6-97DF-D576C3AD82D3}"/>
              </a:ext>
            </a:extLst>
          </p:cNvPr>
          <p:cNvSpPr txBox="1"/>
          <p:nvPr/>
        </p:nvSpPr>
        <p:spPr>
          <a:xfrm>
            <a:off x="4010175" y="5033511"/>
            <a:ext cx="5086350" cy="17543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Á meðan staða byggingarleyfisumsóknar er </a:t>
            </a:r>
            <a:r>
              <a:rPr lang="is-IS" b="1" dirty="0"/>
              <a:t>Í undirbúningi</a:t>
            </a:r>
            <a:r>
              <a:rPr lang="is-IS" dirty="0"/>
              <a:t> þá sjá eingöngu þeir aðilar umrædda umsókn ef búið er að tengja viðkomandi við undir </a:t>
            </a:r>
            <a:r>
              <a:rPr lang="is-IS" b="1" dirty="0"/>
              <a:t>Tengdir aðilar</a:t>
            </a:r>
            <a:r>
              <a:rPr lang="is-IS" dirty="0"/>
              <a:t> og eru starfsmenn byggingarfulltrúa ekki hluti af þeim hópi fyrr en staða þess verður </a:t>
            </a:r>
            <a:r>
              <a:rPr lang="is-IS" b="1" dirty="0"/>
              <a:t>Byggingarleyfisumsókn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B7CA60-6AFC-4AE4-9CEF-F43C05C83AC1}"/>
              </a:ext>
            </a:extLst>
          </p:cNvPr>
          <p:cNvSpPr txBox="1"/>
          <p:nvPr/>
        </p:nvSpPr>
        <p:spPr>
          <a:xfrm>
            <a:off x="7115476" y="1801090"/>
            <a:ext cx="41495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Yfir í </a:t>
            </a:r>
            <a:r>
              <a:rPr lang="is-IS" b="1" dirty="0"/>
              <a:t>Byggingarleyfisumsókn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D6EEF6-6031-4065-A727-646AC7C13DE9}"/>
              </a:ext>
            </a:extLst>
          </p:cNvPr>
          <p:cNvCxnSpPr/>
          <p:nvPr/>
        </p:nvCxnSpPr>
        <p:spPr>
          <a:xfrm flipH="1">
            <a:off x="6946900" y="1981200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5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CB3B-A8A4-4222-B0E2-B324B5C5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Takk fyrir</a:t>
            </a:r>
          </a:p>
        </p:txBody>
      </p:sp>
    </p:spTree>
    <p:extLst>
      <p:ext uri="{BB962C8B-B14F-4D97-AF65-F5344CB8AC3E}">
        <p14:creationId xmlns:p14="http://schemas.microsoft.com/office/powerpoint/2010/main" val="289023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D62D70-5FC4-48A1-BCCF-490FF4EE95BF}"/>
              </a:ext>
            </a:extLst>
          </p:cNvPr>
          <p:cNvSpPr/>
          <p:nvPr/>
        </p:nvSpPr>
        <p:spPr>
          <a:xfrm>
            <a:off x="7219678" y="1248524"/>
            <a:ext cx="4200797" cy="36092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CBE842-2B31-4B9F-8889-C250739171FB}"/>
              </a:ext>
            </a:extLst>
          </p:cNvPr>
          <p:cNvSpPr txBox="1">
            <a:spLocks/>
          </p:cNvSpPr>
          <p:nvPr/>
        </p:nvSpPr>
        <p:spPr bwMode="auto">
          <a:xfrm>
            <a:off x="1390652" y="274638"/>
            <a:ext cx="10801348" cy="6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b="1" dirty="0" err="1">
                <a:solidFill>
                  <a:srgbClr val="007B9D"/>
                </a:solidFill>
              </a:rPr>
              <a:t>Að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sækja</a:t>
            </a:r>
            <a:r>
              <a:rPr lang="en-US" sz="3600" b="1" dirty="0">
                <a:solidFill>
                  <a:srgbClr val="007B9D"/>
                </a:solidFill>
              </a:rPr>
              <a:t> um </a:t>
            </a:r>
            <a:r>
              <a:rPr lang="en-US" sz="3600" b="1" dirty="0" err="1">
                <a:solidFill>
                  <a:srgbClr val="007B9D"/>
                </a:solidFill>
              </a:rPr>
              <a:t>byggingarleyfi</a:t>
            </a:r>
            <a:endParaRPr lang="is-IS" sz="3200" dirty="0">
              <a:solidFill>
                <a:srgbClr val="007B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C2B64-FDCC-45E0-8273-3BA3949E6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00" y="1248524"/>
            <a:ext cx="5601503" cy="5324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FB6248-8EE1-4FD0-B0F0-A0BD0A408674}"/>
              </a:ext>
            </a:extLst>
          </p:cNvPr>
          <p:cNvSpPr txBox="1"/>
          <p:nvPr/>
        </p:nvSpPr>
        <p:spPr>
          <a:xfrm>
            <a:off x="1390651" y="879192"/>
            <a:ext cx="108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Viðeigandi í þeim sveitarfélögum sem tekið hafa upp rafrænt byggingarleyfi, lausn í boði Mannvirkjastofnunar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88444-7855-42EC-8F09-7C40C95C459A}"/>
              </a:ext>
            </a:extLst>
          </p:cNvPr>
          <p:cNvSpPr txBox="1"/>
          <p:nvPr/>
        </p:nvSpPr>
        <p:spPr>
          <a:xfrm>
            <a:off x="7219678" y="1248524"/>
            <a:ext cx="4298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Kostir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s-IS" dirty="0"/>
              <a:t>Rafræn skilríki skilyrði til innskráningar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s-IS" dirty="0"/>
              <a:t>Raun tenging við gögn Þjóðskrá</a:t>
            </a:r>
            <a:br>
              <a:rPr lang="is-IS" dirty="0"/>
            </a:br>
            <a:r>
              <a:rPr lang="is-IS" dirty="0"/>
              <a:t>Kennitala – Fasteignir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s-IS" dirty="0"/>
              <a:t>Skráning tegundar mannvirkis og framkvæmdar greinanleg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s-IS" dirty="0"/>
              <a:t>Öll gögn byggingarleyfis og framkvæmdar sýnileg eiganda og/eða umsækjanda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s-IS" dirty="0"/>
              <a:t>Skil gagna vegna byggingarleyfis-umsóknar leiðandi.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s-IS" dirty="0"/>
              <a:t>Rauntenging við lista Mannvirkja-stofnunar um löggildingar og starfsleyfi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s-I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5810E-9AAA-4264-B874-18D6D8951987}"/>
              </a:ext>
            </a:extLst>
          </p:cNvPr>
          <p:cNvSpPr txBox="1"/>
          <p:nvPr/>
        </p:nvSpPr>
        <p:spPr>
          <a:xfrm>
            <a:off x="7114903" y="4947008"/>
            <a:ext cx="5077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>
                <a:solidFill>
                  <a:srgbClr val="C00000"/>
                </a:solidFill>
              </a:rPr>
              <a:t>Laga- og reglugerðarskylda hvílir á embættum byggingarfulltrúa að skrá öll byggingarleyfi í gagnagrunn Mannvirkjastofnunar  (Byggingargátt)</a:t>
            </a:r>
          </a:p>
          <a:p>
            <a:r>
              <a:rPr lang="is-IS" sz="1400" dirty="0"/>
              <a:t>Ef viðkomandi sveitarfélag hefur ekki tekið upp rafrænt byggingarleyfi (lausn) Mannvirkjastofnunar eða fest kaup á viðbót við sitt eigið málakerfi sem gerir skráningu byggingarleyfa sjálfvirka í gagnagrunn (Byggingargátt) þá skal viðkomandi byggingarfulltrúi skrá byggingarleyfið handvirkt með innflutningi á Excel skrá.</a:t>
            </a:r>
          </a:p>
        </p:txBody>
      </p:sp>
    </p:spTree>
    <p:extLst>
      <p:ext uri="{BB962C8B-B14F-4D97-AF65-F5344CB8AC3E}">
        <p14:creationId xmlns:p14="http://schemas.microsoft.com/office/powerpoint/2010/main" val="63040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9614D0-0ABE-45FD-95CE-A2F715BE41F1}"/>
              </a:ext>
            </a:extLst>
          </p:cNvPr>
          <p:cNvSpPr txBox="1">
            <a:spLocks/>
          </p:cNvSpPr>
          <p:nvPr/>
        </p:nvSpPr>
        <p:spPr bwMode="auto">
          <a:xfrm>
            <a:off x="1390652" y="274638"/>
            <a:ext cx="10801348" cy="6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b="1" dirty="0" err="1">
                <a:solidFill>
                  <a:srgbClr val="007B9D"/>
                </a:solidFill>
              </a:rPr>
              <a:t>Að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sækja</a:t>
            </a:r>
            <a:r>
              <a:rPr lang="en-US" sz="3600" b="1" dirty="0">
                <a:solidFill>
                  <a:srgbClr val="007B9D"/>
                </a:solidFill>
              </a:rPr>
              <a:t> um </a:t>
            </a:r>
            <a:r>
              <a:rPr lang="en-US" sz="3600" b="1" dirty="0" err="1">
                <a:solidFill>
                  <a:srgbClr val="007B9D"/>
                </a:solidFill>
              </a:rPr>
              <a:t>byggingarleyfi</a:t>
            </a:r>
            <a:endParaRPr lang="is-IS" sz="3200" dirty="0">
              <a:solidFill>
                <a:srgbClr val="007B9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4FE7-622F-47CC-B5E7-260D05BC6E32}"/>
              </a:ext>
            </a:extLst>
          </p:cNvPr>
          <p:cNvSpPr txBox="1"/>
          <p:nvPr/>
        </p:nvSpPr>
        <p:spPr>
          <a:xfrm>
            <a:off x="1390651" y="879192"/>
            <a:ext cx="108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Upphaf umsóknar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9B8DA-5C5D-49DE-A324-22960241D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252520"/>
            <a:ext cx="5719331" cy="5605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AB268-E3CD-4E9A-B8D6-6EE1F7842D56}"/>
              </a:ext>
            </a:extLst>
          </p:cNvPr>
          <p:cNvSpPr txBox="1"/>
          <p:nvPr/>
        </p:nvSpPr>
        <p:spPr>
          <a:xfrm>
            <a:off x="7114903" y="1248524"/>
            <a:ext cx="4298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Umsækjandi getur verið eigandi lóðarinnar eða einstaklingur sem sækir um í umboði eiganda.</a:t>
            </a:r>
          </a:p>
          <a:p>
            <a:r>
              <a:rPr lang="is-IS" dirty="0"/>
              <a:t>Í tilfellum þar sem umsækjandi er ekki eigandi fasteignar eða lóðar þá þarf að að skanna inn skriflegt umboð og vista inn undir </a:t>
            </a:r>
            <a:r>
              <a:rPr lang="is-IS" b="1" dirty="0"/>
              <a:t>Fylgiskjöl</a:t>
            </a:r>
            <a:r>
              <a:rPr lang="is-IS" dirty="0"/>
              <a:t> umsóknar þegar búið er að </a:t>
            </a:r>
            <a:r>
              <a:rPr lang="is-IS" b="1" dirty="0"/>
              <a:t>Stofna umsókn</a:t>
            </a:r>
            <a:r>
              <a:rPr lang="is-I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73028-4169-4A9D-8686-6C6319652E8D}"/>
              </a:ext>
            </a:extLst>
          </p:cNvPr>
          <p:cNvSpPr txBox="1"/>
          <p:nvPr/>
        </p:nvSpPr>
        <p:spPr>
          <a:xfrm>
            <a:off x="7114903" y="3774009"/>
            <a:ext cx="429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Þegar umsækjandi hefur lokið við að fylla út í viðeigandi reiti umsóknar skal smella á </a:t>
            </a:r>
            <a:r>
              <a:rPr lang="is-IS" b="1" dirty="0"/>
              <a:t>Stofna umsókn</a:t>
            </a:r>
            <a:endParaRPr lang="is-IS" dirty="0"/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95ABAF0F-B50A-4C4F-9BC6-4A452F8FBDAC}"/>
              </a:ext>
            </a:extLst>
          </p:cNvPr>
          <p:cNvSpPr/>
          <p:nvPr/>
        </p:nvSpPr>
        <p:spPr>
          <a:xfrm rot="10800000">
            <a:off x="7109980" y="4697339"/>
            <a:ext cx="931817" cy="216066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F30C0-9BA0-42AB-A92E-D7C88E9B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169" y="5191499"/>
            <a:ext cx="28860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979635-9EF6-4358-8F2F-FAC7A6C4ABDE}"/>
              </a:ext>
            </a:extLst>
          </p:cNvPr>
          <p:cNvSpPr txBox="1"/>
          <p:nvPr/>
        </p:nvSpPr>
        <p:spPr>
          <a:xfrm>
            <a:off x="8853866" y="4549676"/>
            <a:ext cx="333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Vefurinn tilkynnir um stofnun og næsti áfangi hefst</a:t>
            </a:r>
          </a:p>
        </p:txBody>
      </p:sp>
    </p:spTree>
    <p:extLst>
      <p:ext uri="{BB962C8B-B14F-4D97-AF65-F5344CB8AC3E}">
        <p14:creationId xmlns:p14="http://schemas.microsoft.com/office/powerpoint/2010/main" val="3589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9614D0-0ABE-45FD-95CE-A2F715BE41F1}"/>
              </a:ext>
            </a:extLst>
          </p:cNvPr>
          <p:cNvSpPr txBox="1">
            <a:spLocks/>
          </p:cNvSpPr>
          <p:nvPr/>
        </p:nvSpPr>
        <p:spPr bwMode="auto">
          <a:xfrm>
            <a:off x="1390652" y="274638"/>
            <a:ext cx="10801348" cy="6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b="1" dirty="0" err="1">
                <a:solidFill>
                  <a:srgbClr val="007B9D"/>
                </a:solidFill>
              </a:rPr>
              <a:t>Að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sækja</a:t>
            </a:r>
            <a:r>
              <a:rPr lang="en-US" sz="3600" b="1" dirty="0">
                <a:solidFill>
                  <a:srgbClr val="007B9D"/>
                </a:solidFill>
              </a:rPr>
              <a:t> um </a:t>
            </a:r>
            <a:r>
              <a:rPr lang="en-US" sz="3600" b="1" dirty="0" err="1">
                <a:solidFill>
                  <a:srgbClr val="007B9D"/>
                </a:solidFill>
              </a:rPr>
              <a:t>byggingarleyfi</a:t>
            </a:r>
            <a:endParaRPr lang="is-IS" sz="3200" dirty="0">
              <a:solidFill>
                <a:srgbClr val="007B9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4FE7-622F-47CC-B5E7-260D05BC6E32}"/>
              </a:ext>
            </a:extLst>
          </p:cNvPr>
          <p:cNvSpPr txBox="1"/>
          <p:nvPr/>
        </p:nvSpPr>
        <p:spPr>
          <a:xfrm>
            <a:off x="1390651" y="879192"/>
            <a:ext cx="108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Byggingarleyfisumsókn – Í undirbúningi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E6484-097A-4B33-81D5-AE14694C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248524"/>
            <a:ext cx="10182225" cy="55149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EB02BB-8A63-475F-AA3C-768764791990}"/>
              </a:ext>
            </a:extLst>
          </p:cNvPr>
          <p:cNvCxnSpPr/>
          <p:nvPr/>
        </p:nvCxnSpPr>
        <p:spPr>
          <a:xfrm>
            <a:off x="3676851" y="2213809"/>
            <a:ext cx="269507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3CEB58A-21EB-4975-A37A-F80276936ACB}"/>
              </a:ext>
            </a:extLst>
          </p:cNvPr>
          <p:cNvSpPr/>
          <p:nvPr/>
        </p:nvSpPr>
        <p:spPr>
          <a:xfrm>
            <a:off x="7595109" y="1248525"/>
            <a:ext cx="2300438" cy="1407762"/>
          </a:xfrm>
          <a:prstGeom prst="homePlate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Athugið</a:t>
            </a:r>
            <a:b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Taka þarf afstöðu til allra atriða gátlista til að senda umsókn á byggingarfulltrúa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8626CA-91BA-4ED4-8C02-774CCD9DE36A}"/>
              </a:ext>
            </a:extLst>
          </p:cNvPr>
          <p:cNvCxnSpPr>
            <a:cxnSpLocks/>
          </p:cNvCxnSpPr>
          <p:nvPr/>
        </p:nvCxnSpPr>
        <p:spPr>
          <a:xfrm>
            <a:off x="3676851" y="3390900"/>
            <a:ext cx="291444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0FD87-6431-4188-80EE-E0B378316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00212" y="1248524"/>
            <a:ext cx="10182225" cy="5514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9614D0-0ABE-45FD-95CE-A2F715BE41F1}"/>
              </a:ext>
            </a:extLst>
          </p:cNvPr>
          <p:cNvSpPr txBox="1">
            <a:spLocks/>
          </p:cNvSpPr>
          <p:nvPr/>
        </p:nvSpPr>
        <p:spPr bwMode="auto">
          <a:xfrm>
            <a:off x="1390652" y="274638"/>
            <a:ext cx="10801348" cy="6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b="1" dirty="0" err="1">
                <a:solidFill>
                  <a:srgbClr val="007B9D"/>
                </a:solidFill>
              </a:rPr>
              <a:t>Að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sækja</a:t>
            </a:r>
            <a:r>
              <a:rPr lang="en-US" sz="3600" b="1" dirty="0">
                <a:solidFill>
                  <a:srgbClr val="007B9D"/>
                </a:solidFill>
              </a:rPr>
              <a:t> um </a:t>
            </a:r>
            <a:r>
              <a:rPr lang="en-US" sz="3600" b="1" dirty="0" err="1">
                <a:solidFill>
                  <a:srgbClr val="007B9D"/>
                </a:solidFill>
              </a:rPr>
              <a:t>byggingarleyfi</a:t>
            </a:r>
            <a:endParaRPr lang="is-IS" sz="3200" dirty="0">
              <a:solidFill>
                <a:srgbClr val="007B9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4FE7-622F-47CC-B5E7-260D05BC6E32}"/>
              </a:ext>
            </a:extLst>
          </p:cNvPr>
          <p:cNvSpPr txBox="1"/>
          <p:nvPr/>
        </p:nvSpPr>
        <p:spPr>
          <a:xfrm>
            <a:off x="1390651" y="879192"/>
            <a:ext cx="108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Byggingarleyfisumsókn – Í undirbúningi: Skýringar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E6484-097A-4B33-81D5-AE14694C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248524"/>
            <a:ext cx="10182225" cy="5514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E30811-F3BA-4EE0-90C3-87B3F8C8F5B0}"/>
              </a:ext>
            </a:extLst>
          </p:cNvPr>
          <p:cNvSpPr txBox="1"/>
          <p:nvPr/>
        </p:nvSpPr>
        <p:spPr>
          <a:xfrm>
            <a:off x="5306155" y="1248524"/>
            <a:ext cx="297033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Þau atriði sem eru að finna á byggingarleyfisumsókn eru: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C5680-D70B-4B59-BC88-6BCAD43C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96" y="5597753"/>
            <a:ext cx="8115300" cy="1114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7C614-FA6A-48CF-BE03-C13F1C23D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21" y="5597753"/>
            <a:ext cx="8067675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36D6EF-D620-46C0-849D-68ECE5335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421" y="5610209"/>
            <a:ext cx="8105775" cy="1095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9929A-2E73-45B0-9864-D01989A99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558" y="5610209"/>
            <a:ext cx="8105775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6779B-B916-41FE-8023-890C2B15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558" y="5615354"/>
            <a:ext cx="8105775" cy="1095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822B27-3DA5-43E4-9DA1-5F95995A4B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2647" y="5643195"/>
            <a:ext cx="8105775" cy="1133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2836A0-92D1-4FFC-896B-951E83508D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5321" y="5618651"/>
            <a:ext cx="8077200" cy="113347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20ACB9-AC27-475F-884C-BD501333F1D4}"/>
              </a:ext>
            </a:extLst>
          </p:cNvPr>
          <p:cNvCxnSpPr>
            <a:stCxn id="8" idx="2"/>
          </p:cNvCxnSpPr>
          <p:nvPr/>
        </p:nvCxnSpPr>
        <p:spPr>
          <a:xfrm>
            <a:off x="6791324" y="1894855"/>
            <a:ext cx="0" cy="37153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0FD87-6431-4188-80EE-E0B378316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00212" y="1248524"/>
            <a:ext cx="10182225" cy="5514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9614D0-0ABE-45FD-95CE-A2F715BE41F1}"/>
              </a:ext>
            </a:extLst>
          </p:cNvPr>
          <p:cNvSpPr txBox="1">
            <a:spLocks/>
          </p:cNvSpPr>
          <p:nvPr/>
        </p:nvSpPr>
        <p:spPr bwMode="auto">
          <a:xfrm>
            <a:off x="1390652" y="274638"/>
            <a:ext cx="10801348" cy="6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b="1" dirty="0" err="1">
                <a:solidFill>
                  <a:srgbClr val="007B9D"/>
                </a:solidFill>
              </a:rPr>
              <a:t>Að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sækja</a:t>
            </a:r>
            <a:r>
              <a:rPr lang="en-US" sz="3600" b="1" dirty="0">
                <a:solidFill>
                  <a:srgbClr val="007B9D"/>
                </a:solidFill>
              </a:rPr>
              <a:t> um </a:t>
            </a:r>
            <a:r>
              <a:rPr lang="en-US" sz="3600" b="1" dirty="0" err="1">
                <a:solidFill>
                  <a:srgbClr val="007B9D"/>
                </a:solidFill>
              </a:rPr>
              <a:t>byggingarleyfi</a:t>
            </a:r>
            <a:endParaRPr lang="is-IS" sz="3200" dirty="0">
              <a:solidFill>
                <a:srgbClr val="007B9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4FE7-622F-47CC-B5E7-260D05BC6E32}"/>
              </a:ext>
            </a:extLst>
          </p:cNvPr>
          <p:cNvSpPr txBox="1"/>
          <p:nvPr/>
        </p:nvSpPr>
        <p:spPr>
          <a:xfrm>
            <a:off x="1390651" y="879192"/>
            <a:ext cx="108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Byggingarleyfisumsókn – Í undirbúningi: Skýringar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C5680-D70B-4B59-BC88-6BCAD43C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818" y="2372285"/>
            <a:ext cx="811530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DB5EF4-2145-480C-92A3-37591129D871}"/>
              </a:ext>
            </a:extLst>
          </p:cNvPr>
          <p:cNvSpPr txBox="1"/>
          <p:nvPr/>
        </p:nvSpPr>
        <p:spPr>
          <a:xfrm>
            <a:off x="2994818" y="1266401"/>
            <a:ext cx="429894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s-IS" dirty="0"/>
              <a:t>Upplýsingar undir </a:t>
            </a:r>
            <a:r>
              <a:rPr lang="is-IS" b="1" dirty="0"/>
              <a:t>Skráðir eigendur</a:t>
            </a:r>
            <a:r>
              <a:rPr lang="is-IS" dirty="0"/>
              <a:t> eru fengnar frá Þjóðskrá og birtar hér.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4D304B-CAF0-4CD4-8E3D-215631357490}"/>
              </a:ext>
            </a:extLst>
          </p:cNvPr>
          <p:cNvGrpSpPr/>
          <p:nvPr/>
        </p:nvGrpSpPr>
        <p:grpSpPr>
          <a:xfrm>
            <a:off x="7556182" y="1272565"/>
            <a:ext cx="3795236" cy="932338"/>
            <a:chOff x="7188200" y="1633578"/>
            <a:chExt cx="3795236" cy="9323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8787B0-F739-4F11-B0BE-F51B8852B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43318" y="1642586"/>
              <a:ext cx="940118" cy="92333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86656E-02DE-4D8B-AAC4-ED2259D3B6E4}"/>
                </a:ext>
              </a:extLst>
            </p:cNvPr>
            <p:cNvSpPr txBox="1"/>
            <p:nvPr/>
          </p:nvSpPr>
          <p:spPr>
            <a:xfrm>
              <a:off x="7188200" y="1633578"/>
              <a:ext cx="2855118" cy="923330"/>
            </a:xfrm>
            <a:prstGeom prst="rect">
              <a:avLst/>
            </a:prstGeom>
            <a:solidFill>
              <a:srgbClr val="F3F3F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s-IS" dirty="0"/>
                <a:t>Upplýsingar um viðkomandi lið eru veittar með því að smella á </a:t>
              </a:r>
              <a:r>
                <a:rPr lang="is-IS" b="1" dirty="0"/>
                <a:t>-&gt;</a:t>
              </a:r>
              <a:endParaRPr lang="is-IS" dirty="0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F4C2C0-33E4-4D57-9C43-CBDD9E66AC67}"/>
              </a:ext>
            </a:extLst>
          </p:cNvPr>
          <p:cNvCxnSpPr>
            <a:cxnSpLocks/>
          </p:cNvCxnSpPr>
          <p:nvPr/>
        </p:nvCxnSpPr>
        <p:spPr>
          <a:xfrm flipV="1">
            <a:off x="10896600" y="2085883"/>
            <a:ext cx="0" cy="419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3ED76-BC60-46F6-9FFF-BA7D48863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630" y="2802286"/>
            <a:ext cx="80676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80E676-9251-4682-A2FB-15738D0126B2}"/>
              </a:ext>
            </a:extLst>
          </p:cNvPr>
          <p:cNvSpPr txBox="1"/>
          <p:nvPr/>
        </p:nvSpPr>
        <p:spPr>
          <a:xfrm>
            <a:off x="2994818" y="1281573"/>
            <a:ext cx="429894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s-IS" dirty="0"/>
              <a:t>Undir </a:t>
            </a:r>
            <a:r>
              <a:rPr lang="is-IS" b="1" dirty="0"/>
              <a:t>Tengdir aðilar </a:t>
            </a:r>
            <a:r>
              <a:rPr lang="is-IS" dirty="0"/>
              <a:t>eru allir aðilar sem eru tengdir byggingarleyfisumsókninni og hafa þar með aðgang að öllum gögnum þess.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CED63D-D906-4541-A63A-0B8D0A7F9583}"/>
              </a:ext>
            </a:extLst>
          </p:cNvPr>
          <p:cNvSpPr/>
          <p:nvPr/>
        </p:nvSpPr>
        <p:spPr>
          <a:xfrm>
            <a:off x="7642459" y="5409392"/>
            <a:ext cx="3434221" cy="1143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Umsækjandi smellir á </a:t>
            </a:r>
            <a:r>
              <a:rPr lang="is-I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til að bæta við nýjum tengilið t.d. Hönnunarstjóra verkefnisins</a:t>
            </a:r>
          </a:p>
          <a:p>
            <a:endParaRPr lang="is-I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695832-4BF3-402D-99D1-C3C282118F0C}"/>
              </a:ext>
            </a:extLst>
          </p:cNvPr>
          <p:cNvCxnSpPr>
            <a:cxnSpLocks/>
          </p:cNvCxnSpPr>
          <p:nvPr/>
        </p:nvCxnSpPr>
        <p:spPr>
          <a:xfrm flipH="1">
            <a:off x="10881359" y="3654092"/>
            <a:ext cx="9626" cy="584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1842934-ADDE-4E0E-BAFB-10CDB88D8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818" y="3245952"/>
            <a:ext cx="8105775" cy="10953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0DB96C-A699-4834-9B09-782DE37AAD15}"/>
              </a:ext>
            </a:extLst>
          </p:cNvPr>
          <p:cNvSpPr txBox="1"/>
          <p:nvPr/>
        </p:nvSpPr>
        <p:spPr>
          <a:xfrm>
            <a:off x="2996675" y="1281573"/>
            <a:ext cx="429894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s-IS" dirty="0"/>
              <a:t>Undir </a:t>
            </a:r>
            <a:r>
              <a:rPr lang="is-IS" b="1" dirty="0"/>
              <a:t>Tengd byggingarleyfi </a:t>
            </a:r>
            <a:r>
              <a:rPr lang="is-IS" dirty="0"/>
              <a:t>eru þau byggingarleyfi sem leyfisveitandi viðkomandi sveitarfélags hefur tengt við.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C2087B-AED7-4066-B700-3CDBAFFFBF1E}"/>
              </a:ext>
            </a:extLst>
          </p:cNvPr>
          <p:cNvSpPr/>
          <p:nvPr/>
        </p:nvSpPr>
        <p:spPr>
          <a:xfrm>
            <a:off x="7642458" y="5438596"/>
            <a:ext cx="3434221" cy="1143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s-I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D229E7-3AE9-4719-91CD-66CACB4DA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755" y="3680493"/>
            <a:ext cx="8105775" cy="1143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D06DB28-BD7E-4E6C-98CA-7B77D2F38CFF}"/>
              </a:ext>
            </a:extLst>
          </p:cNvPr>
          <p:cNvSpPr/>
          <p:nvPr/>
        </p:nvSpPr>
        <p:spPr>
          <a:xfrm>
            <a:off x="7642457" y="5438596"/>
            <a:ext cx="3434221" cy="132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Þegar smellt er á </a:t>
            </a:r>
            <a:r>
              <a:rPr lang="is-I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opnast gluggi sem gerir notanda kleift að velja tegund skjals, færa inn útgáfu nr., skýringu og velja sjálft skjalið til innflutnings.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8E2280-802D-461F-9EA5-C5DB0F46F37E}"/>
              </a:ext>
            </a:extLst>
          </p:cNvPr>
          <p:cNvSpPr txBox="1"/>
          <p:nvPr/>
        </p:nvSpPr>
        <p:spPr>
          <a:xfrm>
            <a:off x="3014583" y="1281573"/>
            <a:ext cx="429894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s-IS" dirty="0"/>
              <a:t>Undir </a:t>
            </a:r>
            <a:r>
              <a:rPr lang="is-IS" b="1" dirty="0"/>
              <a:t>Fylgigögn </a:t>
            </a:r>
            <a:r>
              <a:rPr lang="is-IS" dirty="0"/>
              <a:t>getur umsækjandi fært inn ýmis skjöl er tengjast byggingarleyfisumsókninni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7F5F09-B432-40EE-853B-74429FB82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230" y="4113058"/>
            <a:ext cx="8105775" cy="10953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1DF0F7-3206-4D65-98E0-E1CBAF97A576}"/>
              </a:ext>
            </a:extLst>
          </p:cNvPr>
          <p:cNvSpPr txBox="1"/>
          <p:nvPr/>
        </p:nvSpPr>
        <p:spPr>
          <a:xfrm>
            <a:off x="3012726" y="1286707"/>
            <a:ext cx="429894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s-IS" dirty="0"/>
              <a:t>Undir </a:t>
            </a:r>
            <a:r>
              <a:rPr lang="is-IS" b="1" dirty="0"/>
              <a:t>Gátlisti </a:t>
            </a:r>
            <a:r>
              <a:rPr lang="is-IS" dirty="0"/>
              <a:t>birtast þeir liðir sem umsækjandi þarf að taka afstöðu til áður en smellt er á </a:t>
            </a:r>
            <a:r>
              <a:rPr lang="is-IS" b="1" dirty="0"/>
              <a:t>Senda til byggingarfulltrúa</a:t>
            </a:r>
            <a:endParaRPr lang="is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A2C28D-9B8C-494C-9EAB-CE617E1E0328}"/>
              </a:ext>
            </a:extLst>
          </p:cNvPr>
          <p:cNvSpPr/>
          <p:nvPr/>
        </p:nvSpPr>
        <p:spPr>
          <a:xfrm>
            <a:off x="7632734" y="5362037"/>
            <a:ext cx="3434221" cy="148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Taka þarf afstöðu til allra 29 atriða listans.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F41919-8C7A-49D2-B215-ADB7A3E9B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0229" y="4552122"/>
            <a:ext cx="8105775" cy="11334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5A1B9B-0F08-475A-A17C-9C6DDF2C84FC}"/>
              </a:ext>
            </a:extLst>
          </p:cNvPr>
          <p:cNvSpPr txBox="1"/>
          <p:nvPr/>
        </p:nvSpPr>
        <p:spPr>
          <a:xfrm>
            <a:off x="2989755" y="1263915"/>
            <a:ext cx="4298949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s-IS" dirty="0"/>
              <a:t>Undir </a:t>
            </a:r>
            <a:r>
              <a:rPr lang="is-IS" b="1" dirty="0"/>
              <a:t>Samskipti </a:t>
            </a:r>
            <a:r>
              <a:rPr lang="is-IS" dirty="0"/>
              <a:t>birtast tilkynningar byggingarstjóra um fyrirhugaða áfangaúttekt og notast eftir útgáfu byggingarleyfis.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F6297B-65C8-4132-B5F8-ED7524C0AF2B}"/>
              </a:ext>
            </a:extLst>
          </p:cNvPr>
          <p:cNvSpPr/>
          <p:nvPr/>
        </p:nvSpPr>
        <p:spPr>
          <a:xfrm>
            <a:off x="7556182" y="5536890"/>
            <a:ext cx="3434221" cy="132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Umsækjandi þarf ekki að skrá upplýsingar undir þessum lið.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46324AB-2F5B-4B27-B131-7E877CA432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9755" y="5000122"/>
            <a:ext cx="8077200" cy="11334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6C9C07D-E56F-48FD-A289-F4EE3C9DA8E4}"/>
              </a:ext>
            </a:extLst>
          </p:cNvPr>
          <p:cNvSpPr txBox="1"/>
          <p:nvPr/>
        </p:nvSpPr>
        <p:spPr>
          <a:xfrm>
            <a:off x="3018630" y="1252913"/>
            <a:ext cx="4298949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s-IS" dirty="0"/>
              <a:t>Undir liðnum </a:t>
            </a:r>
            <a:r>
              <a:rPr lang="is-IS" b="1" dirty="0"/>
              <a:t>Saga </a:t>
            </a:r>
            <a:r>
              <a:rPr lang="is-IS" dirty="0"/>
              <a:t>birtast upplýsingar um breytingar á umsókn/framkvæmdum ásamt hvaða notandi gerði hvað og á hvaða tíma slíkt var unnið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D9B38F-2358-47F8-8181-77795A057979}"/>
              </a:ext>
            </a:extLst>
          </p:cNvPr>
          <p:cNvSpPr/>
          <p:nvPr/>
        </p:nvSpPr>
        <p:spPr>
          <a:xfrm>
            <a:off x="7594458" y="6045394"/>
            <a:ext cx="3434221" cy="816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Allir tengdir aðilar geta skoðað sögu allra breytinga</a:t>
            </a:r>
          </a:p>
        </p:txBody>
      </p:sp>
    </p:spTree>
    <p:extLst>
      <p:ext uri="{BB962C8B-B14F-4D97-AF65-F5344CB8AC3E}">
        <p14:creationId xmlns:p14="http://schemas.microsoft.com/office/powerpoint/2010/main" val="953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0FD87-6431-4188-80EE-E0B378316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00212" y="1030814"/>
            <a:ext cx="10182225" cy="5514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9614D0-0ABE-45FD-95CE-A2F715BE41F1}"/>
              </a:ext>
            </a:extLst>
          </p:cNvPr>
          <p:cNvSpPr txBox="1">
            <a:spLocks/>
          </p:cNvSpPr>
          <p:nvPr/>
        </p:nvSpPr>
        <p:spPr bwMode="auto">
          <a:xfrm>
            <a:off x="1390652" y="274638"/>
            <a:ext cx="10801348" cy="6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b="1" dirty="0" err="1">
                <a:solidFill>
                  <a:srgbClr val="007B9D"/>
                </a:solidFill>
              </a:rPr>
              <a:t>Að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sækja</a:t>
            </a:r>
            <a:r>
              <a:rPr lang="en-US" sz="3600" b="1" dirty="0">
                <a:solidFill>
                  <a:srgbClr val="007B9D"/>
                </a:solidFill>
              </a:rPr>
              <a:t> um </a:t>
            </a:r>
            <a:r>
              <a:rPr lang="en-US" sz="3600" b="1" dirty="0" err="1">
                <a:solidFill>
                  <a:srgbClr val="007B9D"/>
                </a:solidFill>
              </a:rPr>
              <a:t>byggingarleyfi</a:t>
            </a:r>
            <a:endParaRPr lang="is-IS" sz="3200" dirty="0">
              <a:solidFill>
                <a:srgbClr val="007B9D"/>
              </a:solidFill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CB304B69-3A2D-4729-9432-DB5EED83D525}"/>
              </a:ext>
            </a:extLst>
          </p:cNvPr>
          <p:cNvSpPr/>
          <p:nvPr/>
        </p:nvSpPr>
        <p:spPr>
          <a:xfrm>
            <a:off x="1419678" y="2071989"/>
            <a:ext cx="2300438" cy="1407762"/>
          </a:xfrm>
          <a:prstGeom prst="homePlate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Athugið</a:t>
            </a:r>
          </a:p>
          <a:p>
            <a:pPr algn="ctr"/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Gott að muna eftirfarandi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A9ABEA5-A2B6-473D-823F-9D61C1EA6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116" y="1041875"/>
            <a:ext cx="8067675" cy="1143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E1600-E25E-4ACD-8868-DD9B46386F7F}"/>
              </a:ext>
            </a:extLst>
          </p:cNvPr>
          <p:cNvSpPr txBox="1"/>
          <p:nvPr/>
        </p:nvSpPr>
        <p:spPr>
          <a:xfrm>
            <a:off x="3720116" y="2231643"/>
            <a:ext cx="806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Að skrá sannarlegan hönnunarstjóra byggingarleyfis sem hefur þær skyldur að halda utan um, skrá og afskrá (ef á við) sannarlega hönnuði leyfisins.</a:t>
            </a:r>
          </a:p>
          <a:p>
            <a:r>
              <a:rPr lang="is-IS" dirty="0"/>
              <a:t>Að skrá sannarlegan byggingarstjóra byggingarleyfis sem hefur þær skyldur að halda utan um, skrá og afskrá (ef á við) sannarlega iðnmeistara leyfisins.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F07F3B5-4C42-4DD5-B76C-889C6B6F2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116" y="3458214"/>
            <a:ext cx="8105775" cy="1143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DEBD8EC-171C-4F85-B45F-358772A3AC1A}"/>
              </a:ext>
            </a:extLst>
          </p:cNvPr>
          <p:cNvSpPr txBox="1"/>
          <p:nvPr/>
        </p:nvSpPr>
        <p:spPr>
          <a:xfrm>
            <a:off x="3739165" y="4601214"/>
            <a:ext cx="806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Að skrá viðeigandi fylgigögn inn á byggingarleyfisumsóknina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759528-F8EC-4A53-A877-05032872F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116" y="4970546"/>
            <a:ext cx="8105775" cy="10953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0A8B88F-AFB7-45E1-8086-175A5D6E0AA2}"/>
              </a:ext>
            </a:extLst>
          </p:cNvPr>
          <p:cNvSpPr txBox="1"/>
          <p:nvPr/>
        </p:nvSpPr>
        <p:spPr>
          <a:xfrm>
            <a:off x="3776963" y="6065921"/>
            <a:ext cx="806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Taka afstöðu til allra atriða gátlistans, en þar er jafnframt hægt að flytja inn skjöl ef þörf er á, og mun það skjal birtast jafnframt undir fylgigögn.</a:t>
            </a: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1558AC24-595F-48AD-A6DA-43C5588ECEB7}"/>
              </a:ext>
            </a:extLst>
          </p:cNvPr>
          <p:cNvSpPr/>
          <p:nvPr/>
        </p:nvSpPr>
        <p:spPr>
          <a:xfrm>
            <a:off x="1454452" y="3562784"/>
            <a:ext cx="2300438" cy="1407762"/>
          </a:xfrm>
          <a:prstGeom prst="homePlate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Athugið</a:t>
            </a:r>
          </a:p>
          <a:p>
            <a:pPr algn="ctr"/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Gott að muna eftirfarandi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79246DEF-3CF5-45DE-896F-A12203C08EA2}"/>
              </a:ext>
            </a:extLst>
          </p:cNvPr>
          <p:cNvSpPr/>
          <p:nvPr/>
        </p:nvSpPr>
        <p:spPr>
          <a:xfrm>
            <a:off x="1438726" y="5027491"/>
            <a:ext cx="2300438" cy="1407762"/>
          </a:xfrm>
          <a:prstGeom prst="homePlate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Athugið</a:t>
            </a:r>
          </a:p>
          <a:p>
            <a:pPr algn="ctr"/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Gott að muna eftirfarandi</a:t>
            </a:r>
          </a:p>
        </p:txBody>
      </p:sp>
    </p:spTree>
    <p:extLst>
      <p:ext uri="{BB962C8B-B14F-4D97-AF65-F5344CB8AC3E}">
        <p14:creationId xmlns:p14="http://schemas.microsoft.com/office/powerpoint/2010/main" val="26291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  <p:bldP spid="38" grpId="0"/>
      <p:bldP spid="41" grpId="0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0FD87-6431-4188-80EE-E0B378316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00213" y="961697"/>
            <a:ext cx="10182225" cy="5514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9614D0-0ABE-45FD-95CE-A2F715BE41F1}"/>
              </a:ext>
            </a:extLst>
          </p:cNvPr>
          <p:cNvSpPr txBox="1">
            <a:spLocks/>
          </p:cNvSpPr>
          <p:nvPr/>
        </p:nvSpPr>
        <p:spPr bwMode="auto">
          <a:xfrm>
            <a:off x="1390652" y="274638"/>
            <a:ext cx="10801348" cy="6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b="1" dirty="0" err="1">
                <a:solidFill>
                  <a:srgbClr val="007B9D"/>
                </a:solidFill>
              </a:rPr>
              <a:t>Samskipti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og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yfirferð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byggingarleyfisumsóknar</a:t>
            </a:r>
            <a:endParaRPr lang="is-IS" sz="3200" dirty="0">
              <a:solidFill>
                <a:srgbClr val="007B9D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759528-F8EC-4A53-A877-05032872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116" y="3359748"/>
            <a:ext cx="8105775" cy="10953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0A8B88F-AFB7-45E1-8086-175A5D6E0AA2}"/>
              </a:ext>
            </a:extLst>
          </p:cNvPr>
          <p:cNvSpPr txBox="1"/>
          <p:nvPr/>
        </p:nvSpPr>
        <p:spPr>
          <a:xfrm>
            <a:off x="3776963" y="2688664"/>
            <a:ext cx="806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/>
              <a:t>Undir hverjum lið </a:t>
            </a:r>
            <a:r>
              <a:rPr lang="is-IS" sz="1600" b="1" dirty="0"/>
              <a:t>gátlista</a:t>
            </a:r>
            <a:r>
              <a:rPr lang="is-IS" sz="1600" dirty="0"/>
              <a:t> getur byggingarfulltrúinn eða starfsmaður hans tekið afstöðu til innsendra gagna og skilið eftir skilaboð, sem tengdir aðilar hafa tök á að svara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A02131-3095-43BA-9E5D-926079E87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116" y="1545664"/>
            <a:ext cx="8105775" cy="1143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5DAEE3-81AE-4E0F-9766-5BA14D3B6E3E}"/>
              </a:ext>
            </a:extLst>
          </p:cNvPr>
          <p:cNvSpPr txBox="1"/>
          <p:nvPr/>
        </p:nvSpPr>
        <p:spPr>
          <a:xfrm>
            <a:off x="3776963" y="961697"/>
            <a:ext cx="806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/>
              <a:t>Afstaða embætti byggingarfulltrúa eftir rýni þeirra gagna sem birtast í listanum </a:t>
            </a:r>
            <a:r>
              <a:rPr lang="is-IS" sz="1600" b="1" dirty="0"/>
              <a:t>Fylgigögn</a:t>
            </a:r>
            <a:r>
              <a:rPr lang="is-IS" sz="1600" dirty="0"/>
              <a:t>, skráist undir viðeigandi lið </a:t>
            </a:r>
            <a:r>
              <a:rPr lang="is-IS" sz="1600" b="1" dirty="0"/>
              <a:t>Gátlista</a:t>
            </a:r>
            <a:endParaRPr lang="is-I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BF329F-E19E-46A4-A31E-0BBD4CEA8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116" y="5307082"/>
            <a:ext cx="8077200" cy="1133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9DB7F9-6A72-4082-867C-9917EC6E9826}"/>
              </a:ext>
            </a:extLst>
          </p:cNvPr>
          <p:cNvSpPr txBox="1"/>
          <p:nvPr/>
        </p:nvSpPr>
        <p:spPr>
          <a:xfrm>
            <a:off x="3776963" y="4476085"/>
            <a:ext cx="8067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/>
              <a:t>Undir liðnum </a:t>
            </a:r>
            <a:r>
              <a:rPr lang="is-IS" sz="1600" b="1" dirty="0"/>
              <a:t>Saga</a:t>
            </a:r>
            <a:r>
              <a:rPr lang="is-IS" sz="1600" dirty="0"/>
              <a:t> </a:t>
            </a:r>
            <a:r>
              <a:rPr lang="is-IS" sz="1600"/>
              <a:t>birtast allar </a:t>
            </a:r>
            <a:r>
              <a:rPr lang="is-IS" sz="1600" dirty="0"/>
              <a:t>breytingar / afstöður sem teknar eru, hvort sem um er að ræða byggingarleyfisumsókn í undirbúningi eða komin í verklega framkvæmd, hægt er að sjá frekari upplýsinger ef smellt er á þriggja lína kassan (hamborgarann)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EAF13372-D5F4-4ADA-874F-9A9E887481A1}"/>
              </a:ext>
            </a:extLst>
          </p:cNvPr>
          <p:cNvCxnSpPr/>
          <p:nvPr/>
        </p:nvCxnSpPr>
        <p:spPr>
          <a:xfrm>
            <a:off x="8992998" y="5126207"/>
            <a:ext cx="2365696" cy="82688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0FD87-6431-4188-80EE-E0B378316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00212" y="1248524"/>
            <a:ext cx="10182225" cy="5514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9614D0-0ABE-45FD-95CE-A2F715BE41F1}"/>
              </a:ext>
            </a:extLst>
          </p:cNvPr>
          <p:cNvSpPr txBox="1">
            <a:spLocks/>
          </p:cNvSpPr>
          <p:nvPr/>
        </p:nvSpPr>
        <p:spPr bwMode="auto">
          <a:xfrm>
            <a:off x="1390652" y="274638"/>
            <a:ext cx="10801348" cy="6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 pitchFamily="34" charset="0"/>
                <a:ea typeface="ＭＳ Ｐゴシック" charset="-128"/>
                <a:cs typeface="Arial Bold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b="1" dirty="0" err="1">
                <a:solidFill>
                  <a:srgbClr val="007B9D"/>
                </a:solidFill>
              </a:rPr>
              <a:t>Að</a:t>
            </a:r>
            <a:r>
              <a:rPr lang="en-US" sz="3600" b="1" dirty="0">
                <a:solidFill>
                  <a:srgbClr val="007B9D"/>
                </a:solidFill>
              </a:rPr>
              <a:t> </a:t>
            </a:r>
            <a:r>
              <a:rPr lang="en-US" sz="3600" b="1" dirty="0" err="1">
                <a:solidFill>
                  <a:srgbClr val="007B9D"/>
                </a:solidFill>
              </a:rPr>
              <a:t>sækja</a:t>
            </a:r>
            <a:r>
              <a:rPr lang="en-US" sz="3600" b="1" dirty="0">
                <a:solidFill>
                  <a:srgbClr val="007B9D"/>
                </a:solidFill>
              </a:rPr>
              <a:t> um </a:t>
            </a:r>
            <a:r>
              <a:rPr lang="en-US" sz="3600" b="1" dirty="0" err="1">
                <a:solidFill>
                  <a:srgbClr val="007B9D"/>
                </a:solidFill>
              </a:rPr>
              <a:t>byggingarleyfi</a:t>
            </a:r>
            <a:endParaRPr lang="is-IS" sz="3200" dirty="0">
              <a:solidFill>
                <a:srgbClr val="007B9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4FE7-622F-47CC-B5E7-260D05BC6E32}"/>
              </a:ext>
            </a:extLst>
          </p:cNvPr>
          <p:cNvSpPr txBox="1"/>
          <p:nvPr/>
        </p:nvSpPr>
        <p:spPr>
          <a:xfrm>
            <a:off x="1390651" y="879192"/>
            <a:ext cx="108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Byggingarleyfisumsókn – Í undirbúningi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E6484-097A-4B33-81D5-AE14694C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248524"/>
            <a:ext cx="10182225" cy="5514975"/>
          </a:xfrm>
          <a:prstGeom prst="rect">
            <a:avLst/>
          </a:prstGeom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9E50F903-B20D-4AB6-9313-C9300B093C99}"/>
              </a:ext>
            </a:extLst>
          </p:cNvPr>
          <p:cNvSpPr/>
          <p:nvPr/>
        </p:nvSpPr>
        <p:spPr>
          <a:xfrm>
            <a:off x="5428343" y="1234011"/>
            <a:ext cx="4438176" cy="1407762"/>
          </a:xfrm>
          <a:prstGeom prst="homePlate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Þegar búið er að skrá tengda aðila, skrá fylgigögn og taka afstöðu til atriða gátlista getur umsækjandi sent byggingarleyfisumsókn í undurbúningi á viðkomandi byggingarfulltrúa</a:t>
            </a:r>
          </a:p>
        </p:txBody>
      </p:sp>
    </p:spTree>
    <p:extLst>
      <p:ext uri="{BB962C8B-B14F-4D97-AF65-F5344CB8AC3E}">
        <p14:creationId xmlns:p14="http://schemas.microsoft.com/office/powerpoint/2010/main" val="35739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16065</TotalTime>
  <Words>751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Bold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Takk fyrir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Skúli Lýðsson</dc:creator>
  <cp:lastModifiedBy>Vífill Björnsson</cp:lastModifiedBy>
  <cp:revision>264</cp:revision>
  <dcterms:created xsi:type="dcterms:W3CDTF">2017-09-18T09:02:32Z</dcterms:created>
  <dcterms:modified xsi:type="dcterms:W3CDTF">2019-07-12T13:58:29Z</dcterms:modified>
</cp:coreProperties>
</file>